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9" r:id="rId4"/>
    <p:sldId id="258" r:id="rId5"/>
    <p:sldId id="260" r:id="rId6"/>
    <p:sldId id="271" r:id="rId7"/>
    <p:sldId id="262" r:id="rId8"/>
    <p:sldId id="263" r:id="rId9"/>
    <p:sldId id="270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7F7"/>
    <a:srgbClr val="E1F2EA"/>
    <a:srgbClr val="C4EAF2"/>
    <a:srgbClr val="E1EDF2"/>
    <a:srgbClr val="E9F1E8"/>
    <a:srgbClr val="CC0C0D"/>
    <a:srgbClr val="187085"/>
    <a:srgbClr val="F5F5DC"/>
    <a:srgbClr val="1F3A93"/>
    <a:srgbClr val="3B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CA3520-3856-4B4B-9891-263687EFC6C8}" v="103" dt="2024-05-20T05:43:21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4"/>
    <p:restoredTop sz="95186"/>
  </p:normalViewPr>
  <p:slideViewPr>
    <p:cSldViewPr snapToGrid="0">
      <p:cViewPr varScale="1">
        <p:scale>
          <a:sx n="129" d="100"/>
          <a:sy n="129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d a" userId="01ff5ff97421e703" providerId="LiveId" clId="{58677DB4-F82C-5941-93CA-8EE5C96D2D4E}"/>
    <pc:docChg chg="modSld">
      <pc:chgData name="sd a" userId="01ff5ff97421e703" providerId="LiveId" clId="{58677DB4-F82C-5941-93CA-8EE5C96D2D4E}" dt="2024-04-12T11:03:44.483" v="0" actId="20577"/>
      <pc:docMkLst>
        <pc:docMk/>
      </pc:docMkLst>
      <pc:sldChg chg="modSp mod">
        <pc:chgData name="sd a" userId="01ff5ff97421e703" providerId="LiveId" clId="{58677DB4-F82C-5941-93CA-8EE5C96D2D4E}" dt="2024-04-12T11:03:44.483" v="0" actId="20577"/>
        <pc:sldMkLst>
          <pc:docMk/>
          <pc:sldMk cId="1145248216" sldId="256"/>
        </pc:sldMkLst>
        <pc:spChg chg="mod">
          <ac:chgData name="sd a" userId="01ff5ff97421e703" providerId="LiveId" clId="{58677DB4-F82C-5941-93CA-8EE5C96D2D4E}" dt="2024-04-12T11:03:44.483" v="0" actId="20577"/>
          <ac:spMkLst>
            <pc:docMk/>
            <pc:sldMk cId="1145248216" sldId="256"/>
            <ac:spMk id="59" creationId="{E5411FF7-80EE-1951-81B1-DCB2540ADFC0}"/>
          </ac:spMkLst>
        </pc:spChg>
      </pc:sldChg>
    </pc:docChg>
  </pc:docChgLst>
  <pc:docChgLst>
    <pc:chgData name="sd a" userId="01ff5ff97421e703" providerId="LiveId" clId="{08CCDADC-5E06-BB4B-A14E-DC6CFB4F586F}"/>
    <pc:docChg chg="undo redo custSel addSld delSld modSld sldOrd">
      <pc:chgData name="sd a" userId="01ff5ff97421e703" providerId="LiveId" clId="{08CCDADC-5E06-BB4B-A14E-DC6CFB4F586F}" dt="2024-04-22T06:16:58.863" v="9584" actId="20577"/>
      <pc:docMkLst>
        <pc:docMk/>
      </pc:docMkLst>
      <pc:sldChg chg="modSp mod">
        <pc:chgData name="sd a" userId="01ff5ff97421e703" providerId="LiveId" clId="{08CCDADC-5E06-BB4B-A14E-DC6CFB4F586F}" dt="2024-04-14T06:27:53.365" v="7735" actId="113"/>
        <pc:sldMkLst>
          <pc:docMk/>
          <pc:sldMk cId="1145248216" sldId="256"/>
        </pc:sldMkLst>
        <pc:spChg chg="mod">
          <ac:chgData name="sd a" userId="01ff5ff97421e703" providerId="LiveId" clId="{08CCDADC-5E06-BB4B-A14E-DC6CFB4F586F}" dt="2024-04-13T06:12:38.374" v="130" actId="20577"/>
          <ac:spMkLst>
            <pc:docMk/>
            <pc:sldMk cId="1145248216" sldId="256"/>
            <ac:spMk id="56" creationId="{7F4B6101-5961-DF05-91AD-95F9A072EBA9}"/>
          </ac:spMkLst>
        </pc:spChg>
        <pc:spChg chg="mod">
          <ac:chgData name="sd a" userId="01ff5ff97421e703" providerId="LiveId" clId="{08CCDADC-5E06-BB4B-A14E-DC6CFB4F586F}" dt="2024-04-14T06:27:53.365" v="7735" actId="113"/>
          <ac:spMkLst>
            <pc:docMk/>
            <pc:sldMk cId="1145248216" sldId="256"/>
            <ac:spMk id="59" creationId="{E5411FF7-80EE-1951-81B1-DCB2540ADFC0}"/>
          </ac:spMkLst>
        </pc:spChg>
      </pc:sldChg>
      <pc:sldChg chg="addSp delSp modSp mod">
        <pc:chgData name="sd a" userId="01ff5ff97421e703" providerId="LiveId" clId="{08CCDADC-5E06-BB4B-A14E-DC6CFB4F586F}" dt="2024-04-21T05:58:24.986" v="9429" actId="14100"/>
        <pc:sldMkLst>
          <pc:docMk/>
          <pc:sldMk cId="2610114089" sldId="257"/>
        </pc:sldMkLst>
        <pc:spChg chg="add mod">
          <ac:chgData name="sd a" userId="01ff5ff97421e703" providerId="LiveId" clId="{08CCDADC-5E06-BB4B-A14E-DC6CFB4F586F}" dt="2024-04-14T06:28:16.341" v="7743" actId="115"/>
          <ac:spMkLst>
            <pc:docMk/>
            <pc:sldMk cId="2610114089" sldId="257"/>
            <ac:spMk id="3" creationId="{467E892A-F870-4DF2-3C68-6AD425D414DC}"/>
          </ac:spMkLst>
        </pc:spChg>
        <pc:spChg chg="add del mod">
          <ac:chgData name="sd a" userId="01ff5ff97421e703" providerId="LiveId" clId="{08CCDADC-5E06-BB4B-A14E-DC6CFB4F586F}" dt="2024-04-13T09:32:03.728" v="5548" actId="478"/>
          <ac:spMkLst>
            <pc:docMk/>
            <pc:sldMk cId="2610114089" sldId="257"/>
            <ac:spMk id="3" creationId="{A8934600-7B8C-4717-8951-F6061937B002}"/>
          </ac:spMkLst>
        </pc:spChg>
        <pc:spChg chg="mod">
          <ac:chgData name="sd a" userId="01ff5ff97421e703" providerId="LiveId" clId="{08CCDADC-5E06-BB4B-A14E-DC6CFB4F586F}" dt="2024-04-21T05:58:24.986" v="9429" actId="14100"/>
          <ac:spMkLst>
            <pc:docMk/>
            <pc:sldMk cId="2610114089" sldId="257"/>
            <ac:spMk id="4" creationId="{2AB60112-FCC4-F04F-BE0F-10A8241BF47E}"/>
          </ac:spMkLst>
        </pc:spChg>
        <pc:spChg chg="add del mod">
          <ac:chgData name="sd a" userId="01ff5ff97421e703" providerId="LiveId" clId="{08CCDADC-5E06-BB4B-A14E-DC6CFB4F586F}" dt="2024-04-14T05:30:19.754" v="5689"/>
          <ac:spMkLst>
            <pc:docMk/>
            <pc:sldMk cId="2610114089" sldId="257"/>
            <ac:spMk id="6" creationId="{FEBCEB9D-5636-539A-841D-01817A28CBC2}"/>
          </ac:spMkLst>
        </pc:spChg>
        <pc:spChg chg="add del">
          <ac:chgData name="sd a" userId="01ff5ff97421e703" providerId="LiveId" clId="{08CCDADC-5E06-BB4B-A14E-DC6CFB4F586F}" dt="2024-04-14T05:34:01.563" v="5694" actId="478"/>
          <ac:spMkLst>
            <pc:docMk/>
            <pc:sldMk cId="2610114089" sldId="257"/>
            <ac:spMk id="8" creationId="{78A45737-5F25-4ACF-2854-E2617D23B6C9}"/>
          </ac:spMkLst>
        </pc:spChg>
        <pc:spChg chg="add del mod">
          <ac:chgData name="sd a" userId="01ff5ff97421e703" providerId="LiveId" clId="{08CCDADC-5E06-BB4B-A14E-DC6CFB4F586F}" dt="2024-04-14T05:33:51.145" v="5693" actId="478"/>
          <ac:spMkLst>
            <pc:docMk/>
            <pc:sldMk cId="2610114089" sldId="257"/>
            <ac:spMk id="10" creationId="{10412682-7AAD-C4BB-071B-7897BD7A4926}"/>
          </ac:spMkLst>
        </pc:spChg>
        <pc:spChg chg="add mod">
          <ac:chgData name="sd a" userId="01ff5ff97421e703" providerId="LiveId" clId="{08CCDADC-5E06-BB4B-A14E-DC6CFB4F586F}" dt="2024-04-14T05:39:04.459" v="5898" actId="404"/>
          <ac:spMkLst>
            <pc:docMk/>
            <pc:sldMk cId="2610114089" sldId="257"/>
            <ac:spMk id="17" creationId="{BB9BD33E-E7DA-4DBC-D117-3749CB716ED8}"/>
          </ac:spMkLst>
        </pc:spChg>
        <pc:grpChg chg="add mod">
          <ac:chgData name="sd a" userId="01ff5ff97421e703" providerId="LiveId" clId="{08CCDADC-5E06-BB4B-A14E-DC6CFB4F586F}" dt="2024-04-14T05:38:29.633" v="5830" actId="1076"/>
          <ac:grpSpMkLst>
            <pc:docMk/>
            <pc:sldMk cId="2610114089" sldId="257"/>
            <ac:grpSpMk id="16" creationId="{799E32E9-1A36-83DD-0D2F-7EB22DA84E45}"/>
          </ac:grpSpMkLst>
        </pc:grpChg>
        <pc:picChg chg="add del mod">
          <ac:chgData name="sd a" userId="01ff5ff97421e703" providerId="LiveId" clId="{08CCDADC-5E06-BB4B-A14E-DC6CFB4F586F}" dt="2024-04-14T05:36:26.893" v="5718" actId="478"/>
          <ac:picMkLst>
            <pc:docMk/>
            <pc:sldMk cId="2610114089" sldId="257"/>
            <ac:picMk id="12" creationId="{BA1D9071-AFE0-C503-C174-B12B967EE667}"/>
          </ac:picMkLst>
        </pc:picChg>
        <pc:picChg chg="add mod modCrop">
          <ac:chgData name="sd a" userId="01ff5ff97421e703" providerId="LiveId" clId="{08CCDADC-5E06-BB4B-A14E-DC6CFB4F586F}" dt="2024-04-14T05:37:21.568" v="5759" actId="1076"/>
          <ac:picMkLst>
            <pc:docMk/>
            <pc:sldMk cId="2610114089" sldId="257"/>
            <ac:picMk id="14" creationId="{2AA300F4-8034-B6D8-142A-8086BCB1CEC3}"/>
          </ac:picMkLst>
        </pc:picChg>
        <pc:picChg chg="add mod modCrop">
          <ac:chgData name="sd a" userId="01ff5ff97421e703" providerId="LiveId" clId="{08CCDADC-5E06-BB4B-A14E-DC6CFB4F586F}" dt="2024-04-14T05:37:24.741" v="5760" actId="1076"/>
          <ac:picMkLst>
            <pc:docMk/>
            <pc:sldMk cId="2610114089" sldId="257"/>
            <ac:picMk id="15" creationId="{9629ED86-F719-F8ED-4AE3-FB471F944C06}"/>
          </ac:picMkLst>
        </pc:picChg>
      </pc:sldChg>
      <pc:sldChg chg="addSp delSp modSp mod ord">
        <pc:chgData name="sd a" userId="01ff5ff97421e703" providerId="LiveId" clId="{08CCDADC-5E06-BB4B-A14E-DC6CFB4F586F}" dt="2024-04-21T05:58:32.864" v="9433" actId="14100"/>
        <pc:sldMkLst>
          <pc:docMk/>
          <pc:sldMk cId="3744747058" sldId="258"/>
        </pc:sldMkLst>
        <pc:spChg chg="mod">
          <ac:chgData name="sd a" userId="01ff5ff97421e703" providerId="LiveId" clId="{08CCDADC-5E06-BB4B-A14E-DC6CFB4F586F}" dt="2024-04-21T05:58:32.864" v="9433" actId="14100"/>
          <ac:spMkLst>
            <pc:docMk/>
            <pc:sldMk cId="3744747058" sldId="258"/>
            <ac:spMk id="3" creationId="{94297F54-4A28-30AF-8B66-8DC03C4D1B20}"/>
          </ac:spMkLst>
        </pc:spChg>
        <pc:spChg chg="add mod">
          <ac:chgData name="sd a" userId="01ff5ff97421e703" providerId="LiveId" clId="{08CCDADC-5E06-BB4B-A14E-DC6CFB4F586F}" dt="2024-04-13T08:55:29.974" v="3945" actId="1076"/>
          <ac:spMkLst>
            <pc:docMk/>
            <pc:sldMk cId="3744747058" sldId="258"/>
            <ac:spMk id="4" creationId="{370D199A-9E7A-8ADD-9CA2-36E075C5B70F}"/>
          </ac:spMkLst>
        </pc:spChg>
        <pc:spChg chg="mod">
          <ac:chgData name="sd a" userId="01ff5ff97421e703" providerId="LiveId" clId="{08CCDADC-5E06-BB4B-A14E-DC6CFB4F586F}" dt="2024-04-13T06:00:54.638" v="0" actId="1076"/>
          <ac:spMkLst>
            <pc:docMk/>
            <pc:sldMk cId="3744747058" sldId="258"/>
            <ac:spMk id="9" creationId="{926B6B4B-602A-9F1F-B341-FD6C4BCF3BE6}"/>
          </ac:spMkLst>
        </pc:spChg>
        <pc:spChg chg="mod">
          <ac:chgData name="sd a" userId="01ff5ff97421e703" providerId="LiveId" clId="{08CCDADC-5E06-BB4B-A14E-DC6CFB4F586F}" dt="2024-04-13T08:54:48.261" v="3901" actId="1076"/>
          <ac:spMkLst>
            <pc:docMk/>
            <pc:sldMk cId="3744747058" sldId="258"/>
            <ac:spMk id="48" creationId="{5A879FB1-AB89-21B3-24B1-8D520FA1305D}"/>
          </ac:spMkLst>
        </pc:spChg>
        <pc:spChg chg="mod">
          <ac:chgData name="sd a" userId="01ff5ff97421e703" providerId="LiveId" clId="{08CCDADC-5E06-BB4B-A14E-DC6CFB4F586F}" dt="2024-04-13T08:54:51.323" v="3911" actId="20577"/>
          <ac:spMkLst>
            <pc:docMk/>
            <pc:sldMk cId="3744747058" sldId="258"/>
            <ac:spMk id="51" creationId="{2C591DC6-DD8B-4292-5276-CD6C38DD3A31}"/>
          </ac:spMkLst>
        </pc:spChg>
        <pc:grpChg chg="mod">
          <ac:chgData name="sd a" userId="01ff5ff97421e703" providerId="LiveId" clId="{08CCDADC-5E06-BB4B-A14E-DC6CFB4F586F}" dt="2024-04-13T08:54:59.039" v="3912" actId="1076"/>
          <ac:grpSpMkLst>
            <pc:docMk/>
            <pc:sldMk cId="3744747058" sldId="258"/>
            <ac:grpSpMk id="55" creationId="{1DDDE3D4-D8E1-1826-6754-0543E8D12E29}"/>
          </ac:grpSpMkLst>
        </pc:grpChg>
        <pc:cxnChg chg="add del">
          <ac:chgData name="sd a" userId="01ff5ff97421e703" providerId="LiveId" clId="{08CCDADC-5E06-BB4B-A14E-DC6CFB4F586F}" dt="2024-04-14T06:19:32.952" v="7590" actId="11529"/>
          <ac:cxnSpMkLst>
            <pc:docMk/>
            <pc:sldMk cId="3744747058" sldId="258"/>
            <ac:cxnSpMk id="8" creationId="{CEFACD48-ACC2-8A5C-15DA-76A06BE681B6}"/>
          </ac:cxnSpMkLst>
        </pc:cxnChg>
      </pc:sldChg>
      <pc:sldChg chg="addSp delSp modSp mod">
        <pc:chgData name="sd a" userId="01ff5ff97421e703" providerId="LiveId" clId="{08CCDADC-5E06-BB4B-A14E-DC6CFB4F586F}" dt="2024-04-21T05:58:46.453" v="9442" actId="14100"/>
        <pc:sldMkLst>
          <pc:docMk/>
          <pc:sldMk cId="1426726800" sldId="259"/>
        </pc:sldMkLst>
        <pc:spChg chg="add del mod">
          <ac:chgData name="sd a" userId="01ff5ff97421e703" providerId="LiveId" clId="{08CCDADC-5E06-BB4B-A14E-DC6CFB4F586F}" dt="2024-04-13T09:32:12.652" v="5550" actId="478"/>
          <ac:spMkLst>
            <pc:docMk/>
            <pc:sldMk cId="1426726800" sldId="259"/>
            <ac:spMk id="3" creationId="{392A45B7-1A07-A16C-0676-512F59EAE43B}"/>
          </ac:spMkLst>
        </pc:spChg>
        <pc:spChg chg="add mod">
          <ac:chgData name="sd a" userId="01ff5ff97421e703" providerId="LiveId" clId="{08CCDADC-5E06-BB4B-A14E-DC6CFB4F586F}" dt="2024-04-14T06:31:29.405" v="7790" actId="115"/>
          <ac:spMkLst>
            <pc:docMk/>
            <pc:sldMk cId="1426726800" sldId="259"/>
            <ac:spMk id="3" creationId="{8A0E79BA-8BFE-0166-44B6-FF9B6294643D}"/>
          </ac:spMkLst>
        </pc:spChg>
        <pc:spChg chg="mod">
          <ac:chgData name="sd a" userId="01ff5ff97421e703" providerId="LiveId" clId="{08CCDADC-5E06-BB4B-A14E-DC6CFB4F586F}" dt="2024-04-21T05:58:46.453" v="9442" actId="14100"/>
          <ac:spMkLst>
            <pc:docMk/>
            <pc:sldMk cId="1426726800" sldId="259"/>
            <ac:spMk id="4" creationId="{2AB60112-FCC4-F04F-BE0F-10A8241BF47E}"/>
          </ac:spMkLst>
        </pc:spChg>
        <pc:spChg chg="add mod">
          <ac:chgData name="sd a" userId="01ff5ff97421e703" providerId="LiveId" clId="{08CCDADC-5E06-BB4B-A14E-DC6CFB4F586F}" dt="2024-04-14T06:19:35.826" v="7591"/>
          <ac:spMkLst>
            <pc:docMk/>
            <pc:sldMk cId="1426726800" sldId="259"/>
            <ac:spMk id="5" creationId="{F8E09A29-1B1E-9F43-1F87-3A819558D308}"/>
          </ac:spMkLst>
        </pc:spChg>
        <pc:spChg chg="add mod topLvl">
          <ac:chgData name="sd a" userId="01ff5ff97421e703" providerId="LiveId" clId="{08CCDADC-5E06-BB4B-A14E-DC6CFB4F586F}" dt="2024-04-17T04:47:16.845" v="8490" actId="1076"/>
          <ac:spMkLst>
            <pc:docMk/>
            <pc:sldMk cId="1426726800" sldId="259"/>
            <ac:spMk id="8" creationId="{CFFA0EC4-91F4-CFE5-D312-0ECBB719EF9F}"/>
          </ac:spMkLst>
        </pc:spChg>
        <pc:spChg chg="add mod topLvl">
          <ac:chgData name="sd a" userId="01ff5ff97421e703" providerId="LiveId" clId="{08CCDADC-5E06-BB4B-A14E-DC6CFB4F586F}" dt="2024-04-17T04:47:16.845" v="8490" actId="1076"/>
          <ac:spMkLst>
            <pc:docMk/>
            <pc:sldMk cId="1426726800" sldId="259"/>
            <ac:spMk id="9" creationId="{AFB2BB0F-B185-4997-4F9D-56A77479F7B2}"/>
          </ac:spMkLst>
        </pc:spChg>
        <pc:spChg chg="add mod topLvl">
          <ac:chgData name="sd a" userId="01ff5ff97421e703" providerId="LiveId" clId="{08CCDADC-5E06-BB4B-A14E-DC6CFB4F586F}" dt="2024-04-17T04:47:16.845" v="8490" actId="1076"/>
          <ac:spMkLst>
            <pc:docMk/>
            <pc:sldMk cId="1426726800" sldId="259"/>
            <ac:spMk id="13" creationId="{700AA796-3F5A-B3DD-3D72-DD9BC7370314}"/>
          </ac:spMkLst>
        </pc:spChg>
        <pc:spChg chg="add mod topLvl">
          <ac:chgData name="sd a" userId="01ff5ff97421e703" providerId="LiveId" clId="{08CCDADC-5E06-BB4B-A14E-DC6CFB4F586F}" dt="2024-04-17T04:47:16.845" v="8490" actId="1076"/>
          <ac:spMkLst>
            <pc:docMk/>
            <pc:sldMk cId="1426726800" sldId="259"/>
            <ac:spMk id="15" creationId="{F56771C6-B1FD-70B1-928A-6F3BDB1938AD}"/>
          </ac:spMkLst>
        </pc:spChg>
        <pc:spChg chg="add del mod topLvl">
          <ac:chgData name="sd a" userId="01ff5ff97421e703" providerId="LiveId" clId="{08CCDADC-5E06-BB4B-A14E-DC6CFB4F586F}" dt="2024-04-15T11:29:27.097" v="8235" actId="478"/>
          <ac:spMkLst>
            <pc:docMk/>
            <pc:sldMk cId="1426726800" sldId="259"/>
            <ac:spMk id="28" creationId="{3DC95C98-41D6-24DC-D630-78671A5A8825}"/>
          </ac:spMkLst>
        </pc:spChg>
        <pc:spChg chg="add mod topLvl">
          <ac:chgData name="sd a" userId="01ff5ff97421e703" providerId="LiveId" clId="{08CCDADC-5E06-BB4B-A14E-DC6CFB4F586F}" dt="2024-04-17T04:47:16.845" v="8490" actId="1076"/>
          <ac:spMkLst>
            <pc:docMk/>
            <pc:sldMk cId="1426726800" sldId="259"/>
            <ac:spMk id="31" creationId="{76F483BC-AB5E-AC0C-FA0F-E26FA338156A}"/>
          </ac:spMkLst>
        </pc:spChg>
        <pc:spChg chg="add mod">
          <ac:chgData name="sd a" userId="01ff5ff97421e703" providerId="LiveId" clId="{08CCDADC-5E06-BB4B-A14E-DC6CFB4F586F}" dt="2024-04-17T04:47:16.845" v="8490" actId="1076"/>
          <ac:spMkLst>
            <pc:docMk/>
            <pc:sldMk cId="1426726800" sldId="259"/>
            <ac:spMk id="35" creationId="{C9757019-B726-4551-8882-5554F025C26E}"/>
          </ac:spMkLst>
        </pc:spChg>
        <pc:spChg chg="add del mod topLvl">
          <ac:chgData name="sd a" userId="01ff5ff97421e703" providerId="LiveId" clId="{08CCDADC-5E06-BB4B-A14E-DC6CFB4F586F}" dt="2024-04-15T11:29:22.354" v="8233" actId="478"/>
          <ac:spMkLst>
            <pc:docMk/>
            <pc:sldMk cId="1426726800" sldId="259"/>
            <ac:spMk id="36" creationId="{43651745-344D-51D4-ECCE-C6A2810972DF}"/>
          </ac:spMkLst>
        </pc:spChg>
        <pc:spChg chg="add mod">
          <ac:chgData name="sd a" userId="01ff5ff97421e703" providerId="LiveId" clId="{08CCDADC-5E06-BB4B-A14E-DC6CFB4F586F}" dt="2024-04-17T04:47:16.845" v="8490" actId="1076"/>
          <ac:spMkLst>
            <pc:docMk/>
            <pc:sldMk cId="1426726800" sldId="259"/>
            <ac:spMk id="48" creationId="{BE8F9DB7-CFE6-7CC8-CFDD-9B416E3B77EF}"/>
          </ac:spMkLst>
        </pc:spChg>
        <pc:spChg chg="add mod">
          <ac:chgData name="sd a" userId="01ff5ff97421e703" providerId="LiveId" clId="{08CCDADC-5E06-BB4B-A14E-DC6CFB4F586F}" dt="2024-04-17T04:47:16.845" v="8490" actId="1076"/>
          <ac:spMkLst>
            <pc:docMk/>
            <pc:sldMk cId="1426726800" sldId="259"/>
            <ac:spMk id="1029" creationId="{76115987-D563-4319-D387-AA5801B0FC6D}"/>
          </ac:spMkLst>
        </pc:spChg>
        <pc:spChg chg="add mod">
          <ac:chgData name="sd a" userId="01ff5ff97421e703" providerId="LiveId" clId="{08CCDADC-5E06-BB4B-A14E-DC6CFB4F586F}" dt="2024-04-17T04:48:38.397" v="8512" actId="1076"/>
          <ac:spMkLst>
            <pc:docMk/>
            <pc:sldMk cId="1426726800" sldId="259"/>
            <ac:spMk id="1030" creationId="{58A1EDA6-2DA9-A484-1DF0-9E04703E2B75}"/>
          </ac:spMkLst>
        </pc:spChg>
        <pc:grpChg chg="add mod">
          <ac:chgData name="sd a" userId="01ff5ff97421e703" providerId="LiveId" clId="{08CCDADC-5E06-BB4B-A14E-DC6CFB4F586F}" dt="2024-04-17T04:47:16.845" v="8490" actId="1076"/>
          <ac:grpSpMkLst>
            <pc:docMk/>
            <pc:sldMk cId="1426726800" sldId="259"/>
            <ac:grpSpMk id="5" creationId="{F3710DE2-815C-BA0A-D1CB-0420287CC490}"/>
          </ac:grpSpMkLst>
        </pc:grpChg>
        <pc:grpChg chg="add del mod">
          <ac:chgData name="sd a" userId="01ff5ff97421e703" providerId="LiveId" clId="{08CCDADC-5E06-BB4B-A14E-DC6CFB4F586F}" dt="2024-04-14T06:23:31.139" v="7595" actId="478"/>
          <ac:grpSpMkLst>
            <pc:docMk/>
            <pc:sldMk cId="1426726800" sldId="259"/>
            <ac:grpSpMk id="7" creationId="{2157BA67-10D1-F91C-25B6-7F00FE069CF4}"/>
          </ac:grpSpMkLst>
        </pc:grpChg>
        <pc:grpChg chg="add del mod topLvl">
          <ac:chgData name="sd a" userId="01ff5ff97421e703" providerId="LiveId" clId="{08CCDADC-5E06-BB4B-A14E-DC6CFB4F586F}" dt="2024-04-15T11:26:55.472" v="8178" actId="165"/>
          <ac:grpSpMkLst>
            <pc:docMk/>
            <pc:sldMk cId="1426726800" sldId="259"/>
            <ac:grpSpMk id="16" creationId="{2C608891-2E8B-F762-37DC-BCAA2E294F5C}"/>
          </ac:grpSpMkLst>
        </pc:grpChg>
        <pc:grpChg chg="add del mod">
          <ac:chgData name="sd a" userId="01ff5ff97421e703" providerId="LiveId" clId="{08CCDADC-5E06-BB4B-A14E-DC6CFB4F586F}" dt="2024-04-15T11:26:46.390" v="8177" actId="165"/>
          <ac:grpSpMkLst>
            <pc:docMk/>
            <pc:sldMk cId="1426726800" sldId="259"/>
            <ac:grpSpMk id="32" creationId="{EB426A74-BD9B-051F-9B47-EFE693024D21}"/>
          </ac:grpSpMkLst>
        </pc:grpChg>
        <pc:grpChg chg="add mod">
          <ac:chgData name="sd a" userId="01ff5ff97421e703" providerId="LiveId" clId="{08CCDADC-5E06-BB4B-A14E-DC6CFB4F586F}" dt="2024-04-17T04:47:16.845" v="8490" actId="1076"/>
          <ac:grpSpMkLst>
            <pc:docMk/>
            <pc:sldMk cId="1426726800" sldId="259"/>
            <ac:grpSpMk id="52" creationId="{36D5B5D5-DC67-D1E4-9AFC-E82E042ED998}"/>
          </ac:grpSpMkLst>
        </pc:grpChg>
        <pc:grpChg chg="add mod">
          <ac:chgData name="sd a" userId="01ff5ff97421e703" providerId="LiveId" clId="{08CCDADC-5E06-BB4B-A14E-DC6CFB4F586F}" dt="2024-04-17T04:47:16.845" v="8490" actId="1076"/>
          <ac:grpSpMkLst>
            <pc:docMk/>
            <pc:sldMk cId="1426726800" sldId="259"/>
            <ac:grpSpMk id="53" creationId="{0C5345C2-ACFC-2BE0-25EE-BCE452E1D611}"/>
          </ac:grpSpMkLst>
        </pc:grpChg>
        <pc:picChg chg="add mod">
          <ac:chgData name="sd a" userId="01ff5ff97421e703" providerId="LiveId" clId="{08CCDADC-5E06-BB4B-A14E-DC6CFB4F586F}" dt="2024-04-14T06:19:35.826" v="7591"/>
          <ac:picMkLst>
            <pc:docMk/>
            <pc:sldMk cId="1426726800" sldId="259"/>
            <ac:picMk id="6" creationId="{7527987C-BDBD-ED8E-98B2-824E5C0C5AB9}"/>
          </ac:picMkLst>
        </pc:picChg>
        <pc:picChg chg="add mod topLvl">
          <ac:chgData name="sd a" userId="01ff5ff97421e703" providerId="LiveId" clId="{08CCDADC-5E06-BB4B-A14E-DC6CFB4F586F}" dt="2024-04-17T04:47:16.845" v="8490" actId="1076"/>
          <ac:picMkLst>
            <pc:docMk/>
            <pc:sldMk cId="1426726800" sldId="259"/>
            <ac:picMk id="10" creationId="{246604E8-0A14-CCE0-DAD8-0578933C84AE}"/>
          </ac:picMkLst>
        </pc:picChg>
        <pc:picChg chg="add mod topLvl">
          <ac:chgData name="sd a" userId="01ff5ff97421e703" providerId="LiveId" clId="{08CCDADC-5E06-BB4B-A14E-DC6CFB4F586F}" dt="2024-04-17T04:47:16.845" v="8490" actId="1076"/>
          <ac:picMkLst>
            <pc:docMk/>
            <pc:sldMk cId="1426726800" sldId="259"/>
            <ac:picMk id="11" creationId="{0653F548-95B0-D308-F051-BEF39C211D48}"/>
          </ac:picMkLst>
        </pc:picChg>
        <pc:picChg chg="add mod topLvl">
          <ac:chgData name="sd a" userId="01ff5ff97421e703" providerId="LiveId" clId="{08CCDADC-5E06-BB4B-A14E-DC6CFB4F586F}" dt="2024-04-17T04:47:16.845" v="8490" actId="1076"/>
          <ac:picMkLst>
            <pc:docMk/>
            <pc:sldMk cId="1426726800" sldId="259"/>
            <ac:picMk id="29" creationId="{39617A99-3CDF-87F7-52E6-66FE6CA485A8}"/>
          </ac:picMkLst>
        </pc:picChg>
        <pc:picChg chg="add mod">
          <ac:chgData name="sd a" userId="01ff5ff97421e703" providerId="LiveId" clId="{08CCDADC-5E06-BB4B-A14E-DC6CFB4F586F}" dt="2024-04-15T11:30:34.950" v="8256"/>
          <ac:picMkLst>
            <pc:docMk/>
            <pc:sldMk cId="1426726800" sldId="259"/>
            <ac:picMk id="57" creationId="{C8193D8A-3DC5-3AD7-1717-6CCA3983DAF2}"/>
          </ac:picMkLst>
        </pc:picChg>
        <pc:picChg chg="add mod topLvl">
          <ac:chgData name="sd a" userId="01ff5ff97421e703" providerId="LiveId" clId="{08CCDADC-5E06-BB4B-A14E-DC6CFB4F586F}" dt="2024-04-17T04:47:16.845" v="8490" actId="1076"/>
          <ac:picMkLst>
            <pc:docMk/>
            <pc:sldMk cId="1426726800" sldId="259"/>
            <ac:picMk id="1026" creationId="{7E019DAD-0411-AF3F-55C3-D028EA55AE1B}"/>
          </ac:picMkLst>
        </pc:picChg>
        <pc:picChg chg="add mod">
          <ac:chgData name="sd a" userId="01ff5ff97421e703" providerId="LiveId" clId="{08CCDADC-5E06-BB4B-A14E-DC6CFB4F586F}" dt="2024-04-14T06:18:40.403" v="7571" actId="1076"/>
          <ac:picMkLst>
            <pc:docMk/>
            <pc:sldMk cId="1426726800" sldId="259"/>
            <ac:picMk id="1028" creationId="{21BCF10A-240E-49D3-BF35-FC2C0967C699}"/>
          </ac:picMkLst>
        </pc:picChg>
        <pc:picChg chg="add">
          <ac:chgData name="sd a" userId="01ff5ff97421e703" providerId="LiveId" clId="{08CCDADC-5E06-BB4B-A14E-DC6CFB4F586F}" dt="2024-04-14T06:18:36.986" v="7568"/>
          <ac:picMkLst>
            <pc:docMk/>
            <pc:sldMk cId="1426726800" sldId="259"/>
            <ac:picMk id="1030" creationId="{AAEE5974-853E-F613-8129-8B2C7A515C64}"/>
          </ac:picMkLst>
        </pc:picChg>
        <pc:picChg chg="add mod topLvl">
          <ac:chgData name="sd a" userId="01ff5ff97421e703" providerId="LiveId" clId="{08CCDADC-5E06-BB4B-A14E-DC6CFB4F586F}" dt="2024-04-17T04:47:16.845" v="8490" actId="1076"/>
          <ac:picMkLst>
            <pc:docMk/>
            <pc:sldMk cId="1426726800" sldId="259"/>
            <ac:picMk id="1032" creationId="{0B740E61-1C81-56AC-8CFD-12C51C3EF130}"/>
          </ac:picMkLst>
        </pc:picChg>
        <pc:picChg chg="add mod topLvl">
          <ac:chgData name="sd a" userId="01ff5ff97421e703" providerId="LiveId" clId="{08CCDADC-5E06-BB4B-A14E-DC6CFB4F586F}" dt="2024-04-17T04:47:16.845" v="8490" actId="1076"/>
          <ac:picMkLst>
            <pc:docMk/>
            <pc:sldMk cId="1426726800" sldId="259"/>
            <ac:picMk id="1034" creationId="{51E428B2-0B57-31EA-4AEB-2152A726775D}"/>
          </ac:picMkLst>
        </pc:picChg>
        <pc:cxnChg chg="add mod">
          <ac:chgData name="sd a" userId="01ff5ff97421e703" providerId="LiveId" clId="{08CCDADC-5E06-BB4B-A14E-DC6CFB4F586F}" dt="2024-04-17T04:47:16.845" v="8490" actId="1076"/>
          <ac:cxnSpMkLst>
            <pc:docMk/>
            <pc:sldMk cId="1426726800" sldId="259"/>
            <ac:cxnSpMk id="6" creationId="{4236738F-FD9A-432C-2627-E0172811D75D}"/>
          </ac:cxnSpMkLst>
        </pc:cxnChg>
        <pc:cxnChg chg="add mod topLvl">
          <ac:chgData name="sd a" userId="01ff5ff97421e703" providerId="LiveId" clId="{08CCDADC-5E06-BB4B-A14E-DC6CFB4F586F}" dt="2024-04-17T04:47:16.845" v="8490" actId="1076"/>
          <ac:cxnSpMkLst>
            <pc:docMk/>
            <pc:sldMk cId="1426726800" sldId="259"/>
            <ac:cxnSpMk id="12" creationId="{1D61DF2F-7BD2-2381-BEC4-F9A4E023086A}"/>
          </ac:cxnSpMkLst>
        </pc:cxnChg>
        <pc:cxnChg chg="add mod topLvl">
          <ac:chgData name="sd a" userId="01ff5ff97421e703" providerId="LiveId" clId="{08CCDADC-5E06-BB4B-A14E-DC6CFB4F586F}" dt="2024-04-17T04:47:16.845" v="8490" actId="1076"/>
          <ac:cxnSpMkLst>
            <pc:docMk/>
            <pc:sldMk cId="1426726800" sldId="259"/>
            <ac:cxnSpMk id="14" creationId="{3C4D4E30-21AF-114F-2529-E3FEAD83AA11}"/>
          </ac:cxnSpMkLst>
        </pc:cxnChg>
        <pc:cxnChg chg="add mod">
          <ac:chgData name="sd a" userId="01ff5ff97421e703" providerId="LiveId" clId="{08CCDADC-5E06-BB4B-A14E-DC6CFB4F586F}" dt="2024-04-17T04:48:36.778" v="8511" actId="14100"/>
          <ac:cxnSpMkLst>
            <pc:docMk/>
            <pc:sldMk cId="1426726800" sldId="259"/>
            <ac:cxnSpMk id="17" creationId="{F266C698-9E71-F60D-AC37-4947430D9CDD}"/>
          </ac:cxnSpMkLst>
        </pc:cxnChg>
        <pc:cxnChg chg="add del mod topLvl">
          <ac:chgData name="sd a" userId="01ff5ff97421e703" providerId="LiveId" clId="{08CCDADC-5E06-BB4B-A14E-DC6CFB4F586F}" dt="2024-04-15T11:29:23.043" v="8234" actId="478"/>
          <ac:cxnSpMkLst>
            <pc:docMk/>
            <pc:sldMk cId="1426726800" sldId="259"/>
            <ac:cxnSpMk id="18" creationId="{894D91CF-7923-5D46-1690-D8705A7673A7}"/>
          </ac:cxnSpMkLst>
        </pc:cxnChg>
        <pc:cxnChg chg="add del mod topLvl">
          <ac:chgData name="sd a" userId="01ff5ff97421e703" providerId="LiveId" clId="{08CCDADC-5E06-BB4B-A14E-DC6CFB4F586F}" dt="2024-04-15T11:29:21.789" v="8232" actId="478"/>
          <ac:cxnSpMkLst>
            <pc:docMk/>
            <pc:sldMk cId="1426726800" sldId="259"/>
            <ac:cxnSpMk id="19" creationId="{2626782E-A2C3-483F-D0F1-568C06938882}"/>
          </ac:cxnSpMkLst>
        </pc:cxnChg>
        <pc:cxnChg chg="add mod">
          <ac:chgData name="sd a" userId="01ff5ff97421e703" providerId="LiveId" clId="{08CCDADC-5E06-BB4B-A14E-DC6CFB4F586F}" dt="2024-04-17T04:47:58.091" v="8497" actId="14100"/>
          <ac:cxnSpMkLst>
            <pc:docMk/>
            <pc:sldMk cId="1426726800" sldId="259"/>
            <ac:cxnSpMk id="20" creationId="{1A61DFB6-1675-1AF6-77F3-4F446FD70D9C}"/>
          </ac:cxnSpMkLst>
        </pc:cxnChg>
        <pc:cxnChg chg="add del mod topLvl">
          <ac:chgData name="sd a" userId="01ff5ff97421e703" providerId="LiveId" clId="{08CCDADC-5E06-BB4B-A14E-DC6CFB4F586F}" dt="2024-04-15T11:29:20.935" v="8231" actId="478"/>
          <ac:cxnSpMkLst>
            <pc:docMk/>
            <pc:sldMk cId="1426726800" sldId="259"/>
            <ac:cxnSpMk id="23" creationId="{70B41DA0-CD24-B501-39F6-94203736EE5B}"/>
          </ac:cxnSpMkLst>
        </pc:cxnChg>
        <pc:cxnChg chg="add mod">
          <ac:chgData name="sd a" userId="01ff5ff97421e703" providerId="LiveId" clId="{08CCDADC-5E06-BB4B-A14E-DC6CFB4F586F}" dt="2024-04-17T04:47:51.991" v="8495" actId="167"/>
          <ac:cxnSpMkLst>
            <pc:docMk/>
            <pc:sldMk cId="1426726800" sldId="259"/>
            <ac:cxnSpMk id="25" creationId="{5A531DBC-D6C3-17CA-4B38-07C1AA6A4434}"/>
          </ac:cxnSpMkLst>
        </pc:cxnChg>
        <pc:cxnChg chg="add del mod topLvl">
          <ac:chgData name="sd a" userId="01ff5ff97421e703" providerId="LiveId" clId="{08CCDADC-5E06-BB4B-A14E-DC6CFB4F586F}" dt="2024-04-15T11:29:12.616" v="8229" actId="478"/>
          <ac:cxnSpMkLst>
            <pc:docMk/>
            <pc:sldMk cId="1426726800" sldId="259"/>
            <ac:cxnSpMk id="27" creationId="{19680F24-4AD7-CBD8-C030-CBACFE6B24DC}"/>
          </ac:cxnSpMkLst>
        </pc:cxnChg>
        <pc:cxnChg chg="add mod">
          <ac:chgData name="sd a" userId="01ff5ff97421e703" providerId="LiveId" clId="{08CCDADC-5E06-BB4B-A14E-DC6CFB4F586F}" dt="2024-04-17T04:47:16.845" v="8490" actId="1076"/>
          <ac:cxnSpMkLst>
            <pc:docMk/>
            <pc:sldMk cId="1426726800" sldId="259"/>
            <ac:cxnSpMk id="49" creationId="{EAE3F9EA-1D70-BFAB-4C89-A107E587D13E}"/>
          </ac:cxnSpMkLst>
        </pc:cxnChg>
        <pc:cxnChg chg="add mod">
          <ac:chgData name="sd a" userId="01ff5ff97421e703" providerId="LiveId" clId="{08CCDADC-5E06-BB4B-A14E-DC6CFB4F586F}" dt="2024-04-17T04:47:16.845" v="8490" actId="1076"/>
          <ac:cxnSpMkLst>
            <pc:docMk/>
            <pc:sldMk cId="1426726800" sldId="259"/>
            <ac:cxnSpMk id="54" creationId="{96C38C51-0BF9-A2EB-E34E-12F2DA0A0F48}"/>
          </ac:cxnSpMkLst>
        </pc:cxnChg>
        <pc:cxnChg chg="add mod">
          <ac:chgData name="sd a" userId="01ff5ff97421e703" providerId="LiveId" clId="{08CCDADC-5E06-BB4B-A14E-DC6CFB4F586F}" dt="2024-04-17T04:47:16.845" v="8490" actId="1076"/>
          <ac:cxnSpMkLst>
            <pc:docMk/>
            <pc:sldMk cId="1426726800" sldId="259"/>
            <ac:cxnSpMk id="58" creationId="{2F26860C-62B8-E4AB-7078-2C4486034909}"/>
          </ac:cxnSpMkLst>
        </pc:cxnChg>
        <pc:cxnChg chg="add del mod">
          <ac:chgData name="sd a" userId="01ff5ff97421e703" providerId="LiveId" clId="{08CCDADC-5E06-BB4B-A14E-DC6CFB4F586F}" dt="2024-04-17T04:47:12.642" v="8489" actId="478"/>
          <ac:cxnSpMkLst>
            <pc:docMk/>
            <pc:sldMk cId="1426726800" sldId="259"/>
            <ac:cxnSpMk id="62" creationId="{2E23E478-8089-8BD6-D21D-CB0EE05E0E8D}"/>
          </ac:cxnSpMkLst>
        </pc:cxnChg>
      </pc:sldChg>
      <pc:sldChg chg="addSp delSp modSp mod">
        <pc:chgData name="sd a" userId="01ff5ff97421e703" providerId="LiveId" clId="{08CCDADC-5E06-BB4B-A14E-DC6CFB4F586F}" dt="2024-04-22T06:16:21.287" v="9506" actId="20577"/>
        <pc:sldMkLst>
          <pc:docMk/>
          <pc:sldMk cId="2987105180" sldId="260"/>
        </pc:sldMkLst>
        <pc:spChg chg="mod">
          <ac:chgData name="sd a" userId="01ff5ff97421e703" providerId="LiveId" clId="{08CCDADC-5E06-BB4B-A14E-DC6CFB4F586F}" dt="2024-04-22T06:16:21.287" v="9506" actId="20577"/>
          <ac:spMkLst>
            <pc:docMk/>
            <pc:sldMk cId="2987105180" sldId="260"/>
            <ac:spMk id="3" creationId="{94297F54-4A28-30AF-8B66-8DC03C4D1B20}"/>
          </ac:spMkLst>
        </pc:spChg>
        <pc:spChg chg="add mod">
          <ac:chgData name="sd a" userId="01ff5ff97421e703" providerId="LiveId" clId="{08CCDADC-5E06-BB4B-A14E-DC6CFB4F586F}" dt="2024-04-15T11:36:00.285" v="8467" actId="1076"/>
          <ac:spMkLst>
            <pc:docMk/>
            <pc:sldMk cId="2987105180" sldId="260"/>
            <ac:spMk id="4" creationId="{557B5A62-7424-50D0-9A22-60B18AE6EE52}"/>
          </ac:spMkLst>
        </pc:spChg>
        <pc:spChg chg="del mod">
          <ac:chgData name="sd a" userId="01ff5ff97421e703" providerId="LiveId" clId="{08CCDADC-5E06-BB4B-A14E-DC6CFB4F586F}" dt="2024-04-13T06:08:48.526" v="5"/>
          <ac:spMkLst>
            <pc:docMk/>
            <pc:sldMk cId="2987105180" sldId="260"/>
            <ac:spMk id="4" creationId="{79C51DB7-7E5A-866C-73BF-41DB64E522C5}"/>
          </ac:spMkLst>
        </pc:spChg>
        <pc:spChg chg="add mod">
          <ac:chgData name="sd a" userId="01ff5ff97421e703" providerId="LiveId" clId="{08CCDADC-5E06-BB4B-A14E-DC6CFB4F586F}" dt="2024-04-14T06:32:38.056" v="7810" actId="20577"/>
          <ac:spMkLst>
            <pc:docMk/>
            <pc:sldMk cId="2987105180" sldId="260"/>
            <ac:spMk id="5" creationId="{E7BFDB92-8A4C-74D3-A482-5646AB0000B7}"/>
          </ac:spMkLst>
        </pc:spChg>
        <pc:spChg chg="add mod">
          <ac:chgData name="sd a" userId="01ff5ff97421e703" providerId="LiveId" clId="{08CCDADC-5E06-BB4B-A14E-DC6CFB4F586F}" dt="2024-04-15T11:36:08.700" v="8469" actId="1076"/>
          <ac:spMkLst>
            <pc:docMk/>
            <pc:sldMk cId="2987105180" sldId="260"/>
            <ac:spMk id="9" creationId="{92EB0E84-CAC4-2EA1-7C54-8DC7ADDE9A98}"/>
          </ac:spMkLst>
        </pc:spChg>
        <pc:spChg chg="add mod">
          <ac:chgData name="sd a" userId="01ff5ff97421e703" providerId="LiveId" clId="{08CCDADC-5E06-BB4B-A14E-DC6CFB4F586F}" dt="2024-04-15T11:36:08.700" v="8469" actId="1076"/>
          <ac:spMkLst>
            <pc:docMk/>
            <pc:sldMk cId="2987105180" sldId="260"/>
            <ac:spMk id="11" creationId="{14CB90F8-C4C1-2D48-2776-81A1A8DE899B}"/>
          </ac:spMkLst>
        </pc:spChg>
        <pc:spChg chg="add mod">
          <ac:chgData name="sd a" userId="01ff5ff97421e703" providerId="LiveId" clId="{08CCDADC-5E06-BB4B-A14E-DC6CFB4F586F}" dt="2024-04-15T11:38:53.598" v="8476" actId="14100"/>
          <ac:spMkLst>
            <pc:docMk/>
            <pc:sldMk cId="2987105180" sldId="260"/>
            <ac:spMk id="12" creationId="{59D7D6F8-40F5-04E7-3862-EAE84A89BCFC}"/>
          </ac:spMkLst>
        </pc:spChg>
        <pc:spChg chg="add mod">
          <ac:chgData name="sd a" userId="01ff5ff97421e703" providerId="LiveId" clId="{08CCDADC-5E06-BB4B-A14E-DC6CFB4F586F}" dt="2024-04-15T11:38:59.451" v="8477" actId="571"/>
          <ac:spMkLst>
            <pc:docMk/>
            <pc:sldMk cId="2987105180" sldId="260"/>
            <ac:spMk id="13" creationId="{3A7740B5-FD9E-7D23-668F-90DDE9F66650}"/>
          </ac:spMkLst>
        </pc:spChg>
        <pc:spChg chg="add mod">
          <ac:chgData name="sd a" userId="01ff5ff97421e703" providerId="LiveId" clId="{08CCDADC-5E06-BB4B-A14E-DC6CFB4F586F}" dt="2024-04-15T11:39:47.201" v="8480" actId="207"/>
          <ac:spMkLst>
            <pc:docMk/>
            <pc:sldMk cId="2987105180" sldId="260"/>
            <ac:spMk id="14" creationId="{C785A996-414B-BE8A-530E-9A6DECDA7FC2}"/>
          </ac:spMkLst>
        </pc:spChg>
        <pc:spChg chg="add mod">
          <ac:chgData name="sd a" userId="01ff5ff97421e703" providerId="LiveId" clId="{08CCDADC-5E06-BB4B-A14E-DC6CFB4F586F}" dt="2024-04-15T11:39:49.029" v="8481" actId="571"/>
          <ac:spMkLst>
            <pc:docMk/>
            <pc:sldMk cId="2987105180" sldId="260"/>
            <ac:spMk id="15" creationId="{A58BC7CF-02D0-4EEE-05F3-874F31D56976}"/>
          </ac:spMkLst>
        </pc:spChg>
        <pc:spChg chg="add mod topLvl">
          <ac:chgData name="sd a" userId="01ff5ff97421e703" providerId="LiveId" clId="{08CCDADC-5E06-BB4B-A14E-DC6CFB4F586F}" dt="2024-04-15T11:35:58.824" v="8466" actId="1076"/>
          <ac:spMkLst>
            <pc:docMk/>
            <pc:sldMk cId="2987105180" sldId="260"/>
            <ac:spMk id="31" creationId="{7B8F17FC-EC85-C4D6-85F7-B1BEA26CD463}"/>
          </ac:spMkLst>
        </pc:spChg>
        <pc:spChg chg="add mod topLvl">
          <ac:chgData name="sd a" userId="01ff5ff97421e703" providerId="LiveId" clId="{08CCDADC-5E06-BB4B-A14E-DC6CFB4F586F}" dt="2024-04-15T11:35:08.141" v="8387" actId="1076"/>
          <ac:spMkLst>
            <pc:docMk/>
            <pc:sldMk cId="2987105180" sldId="260"/>
            <ac:spMk id="32" creationId="{A0DD268F-9F5F-9E0B-56FB-CAAA487BA41E}"/>
          </ac:spMkLst>
        </pc:spChg>
        <pc:spChg chg="add mod topLvl">
          <ac:chgData name="sd a" userId="01ff5ff97421e703" providerId="LiveId" clId="{08CCDADC-5E06-BB4B-A14E-DC6CFB4F586F}" dt="2024-04-15T11:36:03.244" v="8468" actId="688"/>
          <ac:spMkLst>
            <pc:docMk/>
            <pc:sldMk cId="2987105180" sldId="260"/>
            <ac:spMk id="33" creationId="{36FAE9E9-32D5-BD28-4B8C-0EC8C5268066}"/>
          </ac:spMkLst>
        </pc:spChg>
        <pc:spChg chg="add del mod topLvl">
          <ac:chgData name="sd a" userId="01ff5ff97421e703" providerId="LiveId" clId="{08CCDADC-5E06-BB4B-A14E-DC6CFB4F586F}" dt="2024-04-13T08:15:04.044" v="1362" actId="478"/>
          <ac:spMkLst>
            <pc:docMk/>
            <pc:sldMk cId="2987105180" sldId="260"/>
            <ac:spMk id="34" creationId="{818DAEB0-37E6-80B0-4CBB-870A225F7FC3}"/>
          </ac:spMkLst>
        </pc:spChg>
        <pc:spChg chg="add mod topLvl">
          <ac:chgData name="sd a" userId="01ff5ff97421e703" providerId="LiveId" clId="{08CCDADC-5E06-BB4B-A14E-DC6CFB4F586F}" dt="2024-04-15T11:35:08.141" v="8387" actId="1076"/>
          <ac:spMkLst>
            <pc:docMk/>
            <pc:sldMk cId="2987105180" sldId="260"/>
            <ac:spMk id="56" creationId="{A57EBB5B-68A7-EB4B-D9CB-3576A6C5D8B2}"/>
          </ac:spMkLst>
        </pc:spChg>
        <pc:grpChg chg="add del mod topLvl">
          <ac:chgData name="sd a" userId="01ff5ff97421e703" providerId="LiveId" clId="{08CCDADC-5E06-BB4B-A14E-DC6CFB4F586F}" dt="2024-04-13T07:08:10.036" v="920" actId="478"/>
          <ac:grpSpMkLst>
            <pc:docMk/>
            <pc:sldMk cId="2987105180" sldId="260"/>
            <ac:grpSpMk id="30" creationId="{818910DB-E163-3167-27B6-A05158D311C9}"/>
          </ac:grpSpMkLst>
        </pc:grpChg>
        <pc:grpChg chg="add del mod">
          <ac:chgData name="sd a" userId="01ff5ff97421e703" providerId="LiveId" clId="{08CCDADC-5E06-BB4B-A14E-DC6CFB4F586F}" dt="2024-04-13T07:08:06.334" v="919" actId="165"/>
          <ac:grpSpMkLst>
            <pc:docMk/>
            <pc:sldMk cId="2987105180" sldId="260"/>
            <ac:grpSpMk id="35" creationId="{76012A80-0763-86F3-D2F9-D360D73FA27B}"/>
          </ac:grpSpMkLst>
        </pc:grpChg>
        <pc:grpChg chg="add del mod">
          <ac:chgData name="sd a" userId="01ff5ff97421e703" providerId="LiveId" clId="{08CCDADC-5E06-BB4B-A14E-DC6CFB4F586F}" dt="2024-04-13T08:17:22.939" v="1380" actId="478"/>
          <ac:grpSpMkLst>
            <pc:docMk/>
            <pc:sldMk cId="2987105180" sldId="260"/>
            <ac:grpSpMk id="44" creationId="{0C52FB28-3561-39A2-FC85-D9D701B9BA36}"/>
          </ac:grpSpMkLst>
        </pc:grpChg>
        <pc:grpChg chg="add del mod topLvl">
          <ac:chgData name="sd a" userId="01ff5ff97421e703" providerId="LiveId" clId="{08CCDADC-5E06-BB4B-A14E-DC6CFB4F586F}" dt="2024-04-13T08:19:36.779" v="1648" actId="165"/>
          <ac:grpSpMkLst>
            <pc:docMk/>
            <pc:sldMk cId="2987105180" sldId="260"/>
            <ac:grpSpMk id="45" creationId="{0E3F3116-03BF-1203-C926-A1F1E977C394}"/>
          </ac:grpSpMkLst>
        </pc:grpChg>
        <pc:grpChg chg="add del mod">
          <ac:chgData name="sd a" userId="01ff5ff97421e703" providerId="LiveId" clId="{08CCDADC-5E06-BB4B-A14E-DC6CFB4F586F}" dt="2024-04-13T08:19:35.347" v="1647" actId="165"/>
          <ac:grpSpMkLst>
            <pc:docMk/>
            <pc:sldMk cId="2987105180" sldId="260"/>
            <ac:grpSpMk id="52" creationId="{9E350267-B5AD-40CA-354E-0DDEC218394A}"/>
          </ac:grpSpMkLst>
        </pc:grpChg>
        <pc:grpChg chg="add del mod">
          <ac:chgData name="sd a" userId="01ff5ff97421e703" providerId="LiveId" clId="{08CCDADC-5E06-BB4B-A14E-DC6CFB4F586F}" dt="2024-04-15T07:45:35.908" v="7836" actId="478"/>
          <ac:grpSpMkLst>
            <pc:docMk/>
            <pc:sldMk cId="2987105180" sldId="260"/>
            <ac:grpSpMk id="53" creationId="{F387D656-36CF-80BB-F68E-8F5769373ADD}"/>
          </ac:grpSpMkLst>
        </pc:grpChg>
        <pc:grpChg chg="add del">
          <ac:chgData name="sd a" userId="01ff5ff97421e703" providerId="LiveId" clId="{08CCDADC-5E06-BB4B-A14E-DC6CFB4F586F}" dt="2024-04-15T07:44:26.811" v="7819" actId="478"/>
          <ac:grpSpMkLst>
            <pc:docMk/>
            <pc:sldMk cId="2987105180" sldId="260"/>
            <ac:grpSpMk id="54" creationId="{77E104B8-474B-B642-8341-D815C5D0B836}"/>
          </ac:grpSpMkLst>
        </pc:grpChg>
        <pc:grpChg chg="add del">
          <ac:chgData name="sd a" userId="01ff5ff97421e703" providerId="LiveId" clId="{08CCDADC-5E06-BB4B-A14E-DC6CFB4F586F}" dt="2024-04-15T07:45:51.658" v="7845" actId="478"/>
          <ac:grpSpMkLst>
            <pc:docMk/>
            <pc:sldMk cId="2987105180" sldId="260"/>
            <ac:grpSpMk id="55" creationId="{B48E3F71-79AA-E022-D81F-2A3B1EF17CF8}"/>
          </ac:grpSpMkLst>
        </pc:grpChg>
        <pc:grpChg chg="add del mod">
          <ac:chgData name="sd a" userId="01ff5ff97421e703" providerId="LiveId" clId="{08CCDADC-5E06-BB4B-A14E-DC6CFB4F586F}" dt="2024-04-15T11:34:50.175" v="8381" actId="165"/>
          <ac:grpSpMkLst>
            <pc:docMk/>
            <pc:sldMk cId="2987105180" sldId="260"/>
            <ac:grpSpMk id="57" creationId="{C70B8BAB-DE2A-DD4D-0EFB-5EA603E329B4}"/>
          </ac:grpSpMkLst>
        </pc:grpChg>
        <pc:picChg chg="add mod">
          <ac:chgData name="sd a" userId="01ff5ff97421e703" providerId="LiveId" clId="{08CCDADC-5E06-BB4B-A14E-DC6CFB4F586F}" dt="2024-04-17T05:18:02.751" v="8798" actId="1076"/>
          <ac:picMkLst>
            <pc:docMk/>
            <pc:sldMk cId="2987105180" sldId="260"/>
            <ac:picMk id="6" creationId="{EF50F883-B0B6-DBB8-467F-806DD25E20E1}"/>
          </ac:picMkLst>
        </pc:picChg>
        <pc:picChg chg="add mod">
          <ac:chgData name="sd a" userId="01ff5ff97421e703" providerId="LiveId" clId="{08CCDADC-5E06-BB4B-A14E-DC6CFB4F586F}" dt="2024-04-15T11:35:58.824" v="8466" actId="1076"/>
          <ac:picMkLst>
            <pc:docMk/>
            <pc:sldMk cId="2987105180" sldId="260"/>
            <ac:picMk id="7" creationId="{5A6C7C7C-FC24-4636-2913-6C0F6CE69C4F}"/>
          </ac:picMkLst>
        </pc:picChg>
        <pc:picChg chg="add mod">
          <ac:chgData name="sd a" userId="01ff5ff97421e703" providerId="LiveId" clId="{08CCDADC-5E06-BB4B-A14E-DC6CFB4F586F}" dt="2024-04-13T07:04:33.094" v="733"/>
          <ac:picMkLst>
            <pc:docMk/>
            <pc:sldMk cId="2987105180" sldId="260"/>
            <ac:picMk id="7" creationId="{97323070-C384-5766-13CE-5AA37F392256}"/>
          </ac:picMkLst>
        </pc:picChg>
        <pc:picChg chg="add mod">
          <ac:chgData name="sd a" userId="01ff5ff97421e703" providerId="LiveId" clId="{08CCDADC-5E06-BB4B-A14E-DC6CFB4F586F}" dt="2024-04-15T11:36:00.285" v="8467" actId="1076"/>
          <ac:picMkLst>
            <pc:docMk/>
            <pc:sldMk cId="2987105180" sldId="260"/>
            <ac:picMk id="8" creationId="{18FC9983-FBEF-2C98-E849-F2C96487A47F}"/>
          </ac:picMkLst>
        </pc:picChg>
        <pc:picChg chg="add mod">
          <ac:chgData name="sd a" userId="01ff5ff97421e703" providerId="LiveId" clId="{08CCDADC-5E06-BB4B-A14E-DC6CFB4F586F}" dt="2024-04-13T07:04:33.094" v="733"/>
          <ac:picMkLst>
            <pc:docMk/>
            <pc:sldMk cId="2987105180" sldId="260"/>
            <ac:picMk id="9" creationId="{7DC4A79F-28F1-4BC6-BBE7-1CCF06521F30}"/>
          </ac:picMkLst>
        </pc:picChg>
        <pc:picChg chg="add mod">
          <ac:chgData name="sd a" userId="01ff5ff97421e703" providerId="LiveId" clId="{08CCDADC-5E06-BB4B-A14E-DC6CFB4F586F}" dt="2024-04-15T11:36:03.244" v="8468" actId="688"/>
          <ac:picMkLst>
            <pc:docMk/>
            <pc:sldMk cId="2987105180" sldId="260"/>
            <ac:picMk id="10" creationId="{D356A8B4-EB37-C4B6-DFC1-6F5C38FF0B2A}"/>
          </ac:picMkLst>
        </pc:picChg>
        <pc:picChg chg="add mod">
          <ac:chgData name="sd a" userId="01ff5ff97421e703" providerId="LiveId" clId="{08CCDADC-5E06-BB4B-A14E-DC6CFB4F586F}" dt="2024-04-13T07:04:33.094" v="733"/>
          <ac:picMkLst>
            <pc:docMk/>
            <pc:sldMk cId="2987105180" sldId="260"/>
            <ac:picMk id="11" creationId="{2BD9A0E3-D44F-FF13-D3B5-705D1F9C5651}"/>
          </ac:picMkLst>
        </pc:picChg>
        <pc:picChg chg="add mod">
          <ac:chgData name="sd a" userId="01ff5ff97421e703" providerId="LiveId" clId="{08CCDADC-5E06-BB4B-A14E-DC6CFB4F586F}" dt="2024-04-13T07:04:33.094" v="733"/>
          <ac:picMkLst>
            <pc:docMk/>
            <pc:sldMk cId="2987105180" sldId="260"/>
            <ac:picMk id="13" creationId="{FE2CF026-91C2-ABDB-2FA6-FA4B2BC6F2DA}"/>
          </ac:picMkLst>
        </pc:picChg>
        <pc:picChg chg="add mod">
          <ac:chgData name="sd a" userId="01ff5ff97421e703" providerId="LiveId" clId="{08CCDADC-5E06-BB4B-A14E-DC6CFB4F586F}" dt="2024-04-13T07:04:38.828" v="746"/>
          <ac:picMkLst>
            <pc:docMk/>
            <pc:sldMk cId="2987105180" sldId="260"/>
            <ac:picMk id="15" creationId="{30445B0E-2A81-4D8E-2AD8-911EF8286245}"/>
          </ac:picMkLst>
        </pc:picChg>
        <pc:picChg chg="add mod">
          <ac:chgData name="sd a" userId="01ff5ff97421e703" providerId="LiveId" clId="{08CCDADC-5E06-BB4B-A14E-DC6CFB4F586F}" dt="2024-04-13T07:04:38.828" v="746"/>
          <ac:picMkLst>
            <pc:docMk/>
            <pc:sldMk cId="2987105180" sldId="260"/>
            <ac:picMk id="17" creationId="{F010B3AA-A75B-0307-DCE2-27955C06813F}"/>
          </ac:picMkLst>
        </pc:picChg>
        <pc:picChg chg="add mod">
          <ac:chgData name="sd a" userId="01ff5ff97421e703" providerId="LiveId" clId="{08CCDADC-5E06-BB4B-A14E-DC6CFB4F586F}" dt="2024-04-13T07:04:38.828" v="746"/>
          <ac:picMkLst>
            <pc:docMk/>
            <pc:sldMk cId="2987105180" sldId="260"/>
            <ac:picMk id="19" creationId="{C4201273-C67E-DAE2-46CC-24F341D905DA}"/>
          </ac:picMkLst>
        </pc:picChg>
        <pc:picChg chg="add mod">
          <ac:chgData name="sd a" userId="01ff5ff97421e703" providerId="LiveId" clId="{08CCDADC-5E06-BB4B-A14E-DC6CFB4F586F}" dt="2024-04-13T07:04:38.828" v="746"/>
          <ac:picMkLst>
            <pc:docMk/>
            <pc:sldMk cId="2987105180" sldId="260"/>
            <ac:picMk id="21" creationId="{ECF25EB4-766B-29CF-D178-042C9F26B79D}"/>
          </ac:picMkLst>
        </pc:picChg>
        <pc:picChg chg="add mod">
          <ac:chgData name="sd a" userId="01ff5ff97421e703" providerId="LiveId" clId="{08CCDADC-5E06-BB4B-A14E-DC6CFB4F586F}" dt="2024-04-13T07:05:55.972" v="799" actId="1582"/>
          <ac:picMkLst>
            <pc:docMk/>
            <pc:sldMk cId="2987105180" sldId="260"/>
            <ac:picMk id="23" creationId="{B19585A0-5234-1675-75C9-6F9FC20204CC}"/>
          </ac:picMkLst>
        </pc:picChg>
        <pc:picChg chg="add mod">
          <ac:chgData name="sd a" userId="01ff5ff97421e703" providerId="LiveId" clId="{08CCDADC-5E06-BB4B-A14E-DC6CFB4F586F}" dt="2024-04-13T07:05:55.972" v="799" actId="1582"/>
          <ac:picMkLst>
            <pc:docMk/>
            <pc:sldMk cId="2987105180" sldId="260"/>
            <ac:picMk id="25" creationId="{27956903-208A-1675-C54A-DFD862E775E8}"/>
          </ac:picMkLst>
        </pc:picChg>
        <pc:picChg chg="add mod">
          <ac:chgData name="sd a" userId="01ff5ff97421e703" providerId="LiveId" clId="{08CCDADC-5E06-BB4B-A14E-DC6CFB4F586F}" dt="2024-04-13T07:05:55.972" v="799" actId="1582"/>
          <ac:picMkLst>
            <pc:docMk/>
            <pc:sldMk cId="2987105180" sldId="260"/>
            <ac:picMk id="27" creationId="{C61092E7-EC9D-7A8C-AB58-69366C83E5D5}"/>
          </ac:picMkLst>
        </pc:picChg>
        <pc:picChg chg="add mod">
          <ac:chgData name="sd a" userId="01ff5ff97421e703" providerId="LiveId" clId="{08CCDADC-5E06-BB4B-A14E-DC6CFB4F586F}" dt="2024-04-13T07:05:55.972" v="799" actId="1582"/>
          <ac:picMkLst>
            <pc:docMk/>
            <pc:sldMk cId="2987105180" sldId="260"/>
            <ac:picMk id="29" creationId="{28A1059B-41D9-A05D-2CE5-F7A26CAB9EFA}"/>
          </ac:picMkLst>
        </pc:picChg>
        <pc:picChg chg="add del mod">
          <ac:chgData name="sd a" userId="01ff5ff97421e703" providerId="LiveId" clId="{08CCDADC-5E06-BB4B-A14E-DC6CFB4F586F}" dt="2024-04-13T08:17:22.939" v="1380" actId="478"/>
          <ac:picMkLst>
            <pc:docMk/>
            <pc:sldMk cId="2987105180" sldId="260"/>
            <ac:picMk id="37" creationId="{3BB99D3B-F225-1B6A-3FC3-358A103B10A6}"/>
          </ac:picMkLst>
        </pc:picChg>
        <pc:picChg chg="add del mod">
          <ac:chgData name="sd a" userId="01ff5ff97421e703" providerId="LiveId" clId="{08CCDADC-5E06-BB4B-A14E-DC6CFB4F586F}" dt="2024-04-13T08:17:35.443" v="1386" actId="478"/>
          <ac:picMkLst>
            <pc:docMk/>
            <pc:sldMk cId="2987105180" sldId="260"/>
            <ac:picMk id="39" creationId="{E0A609E2-AF42-2616-BC6C-AF972CA2DD7E}"/>
          </ac:picMkLst>
        </pc:picChg>
        <pc:picChg chg="add del mod">
          <ac:chgData name="sd a" userId="01ff5ff97421e703" providerId="LiveId" clId="{08CCDADC-5E06-BB4B-A14E-DC6CFB4F586F}" dt="2024-04-13T08:15:04.044" v="1362" actId="478"/>
          <ac:picMkLst>
            <pc:docMk/>
            <pc:sldMk cId="2987105180" sldId="260"/>
            <ac:picMk id="41" creationId="{5365B024-6128-7500-D2F8-555CA1A407B0}"/>
          </ac:picMkLst>
        </pc:picChg>
        <pc:picChg chg="add del mod">
          <ac:chgData name="sd a" userId="01ff5ff97421e703" providerId="LiveId" clId="{08CCDADC-5E06-BB4B-A14E-DC6CFB4F586F}" dt="2024-04-13T08:17:07.726" v="1372" actId="478"/>
          <ac:picMkLst>
            <pc:docMk/>
            <pc:sldMk cId="2987105180" sldId="260"/>
            <ac:picMk id="43" creationId="{647175D3-ED94-5655-3BD7-C1B207187A6D}"/>
          </ac:picMkLst>
        </pc:picChg>
        <pc:picChg chg="add del mod topLvl">
          <ac:chgData name="sd a" userId="01ff5ff97421e703" providerId="LiveId" clId="{08CCDADC-5E06-BB4B-A14E-DC6CFB4F586F}" dt="2024-04-15T07:45:35.908" v="7836" actId="478"/>
          <ac:picMkLst>
            <pc:docMk/>
            <pc:sldMk cId="2987105180" sldId="260"/>
            <ac:picMk id="47" creationId="{8CF3170F-8197-316E-F3CC-2BEB6D3A69D2}"/>
          </ac:picMkLst>
        </pc:picChg>
        <pc:picChg chg="add del mod topLvl">
          <ac:chgData name="sd a" userId="01ff5ff97421e703" providerId="LiveId" clId="{08CCDADC-5E06-BB4B-A14E-DC6CFB4F586F}" dt="2024-04-15T07:44:26.811" v="7819" actId="478"/>
          <ac:picMkLst>
            <pc:docMk/>
            <pc:sldMk cId="2987105180" sldId="260"/>
            <ac:picMk id="49" creationId="{90872D78-1E0C-72C5-6AC1-7C2B6BA5FC51}"/>
          </ac:picMkLst>
        </pc:picChg>
        <pc:picChg chg="add del mod topLvl">
          <ac:chgData name="sd a" userId="01ff5ff97421e703" providerId="LiveId" clId="{08CCDADC-5E06-BB4B-A14E-DC6CFB4F586F}" dt="2024-04-15T07:45:51.658" v="7845" actId="478"/>
          <ac:picMkLst>
            <pc:docMk/>
            <pc:sldMk cId="2987105180" sldId="260"/>
            <ac:picMk id="51" creationId="{3CFF10F4-5430-DE5C-B338-DE0C6BF11EBE}"/>
          </ac:picMkLst>
        </pc:picChg>
      </pc:sldChg>
      <pc:sldChg chg="addSp delSp modSp del mod ord">
        <pc:chgData name="sd a" userId="01ff5ff97421e703" providerId="LiveId" clId="{08CCDADC-5E06-BB4B-A14E-DC6CFB4F586F}" dt="2024-04-17T04:49:15.801" v="8516" actId="2696"/>
        <pc:sldMkLst>
          <pc:docMk/>
          <pc:sldMk cId="749253487" sldId="261"/>
        </pc:sldMkLst>
        <pc:spChg chg="add del mod">
          <ac:chgData name="sd a" userId="01ff5ff97421e703" providerId="LiveId" clId="{08CCDADC-5E06-BB4B-A14E-DC6CFB4F586F}" dt="2024-04-13T08:08:47.911" v="942"/>
          <ac:spMkLst>
            <pc:docMk/>
            <pc:sldMk cId="749253487" sldId="261"/>
            <ac:spMk id="4" creationId="{EB410730-30EE-7528-7431-8451371F1BB9}"/>
          </ac:spMkLst>
        </pc:spChg>
        <pc:spChg chg="add mod">
          <ac:chgData name="sd a" userId="01ff5ff97421e703" providerId="LiveId" clId="{08CCDADC-5E06-BB4B-A14E-DC6CFB4F586F}" dt="2024-04-14T06:29:06.441" v="7755" actId="115"/>
          <ac:spMkLst>
            <pc:docMk/>
            <pc:sldMk cId="749253487" sldId="261"/>
            <ac:spMk id="5" creationId="{9483307C-7981-18D7-5060-993A4D7C893B}"/>
          </ac:spMkLst>
        </pc:spChg>
        <pc:spChg chg="add del mod">
          <ac:chgData name="sd a" userId="01ff5ff97421e703" providerId="LiveId" clId="{08CCDADC-5E06-BB4B-A14E-DC6CFB4F586F}" dt="2024-04-17T04:49:13.603" v="8515" actId="478"/>
          <ac:spMkLst>
            <pc:docMk/>
            <pc:sldMk cId="749253487" sldId="261"/>
            <ac:spMk id="10" creationId="{5AEDC971-26B7-A47F-804B-270B661782BB}"/>
          </ac:spMkLst>
        </pc:spChg>
        <pc:spChg chg="add del mod">
          <ac:chgData name="sd a" userId="01ff5ff97421e703" providerId="LiveId" clId="{08CCDADC-5E06-BB4B-A14E-DC6CFB4F586F}" dt="2024-04-13T08:28:52.815" v="1708" actId="478"/>
          <ac:spMkLst>
            <pc:docMk/>
            <pc:sldMk cId="749253487" sldId="261"/>
            <ac:spMk id="11" creationId="{357B35CB-87F3-C6D8-D77E-AD4894D32B34}"/>
          </ac:spMkLst>
        </pc:spChg>
        <pc:spChg chg="add del mod topLvl">
          <ac:chgData name="sd a" userId="01ff5ff97421e703" providerId="LiveId" clId="{08CCDADC-5E06-BB4B-A14E-DC6CFB4F586F}" dt="2024-04-17T04:49:13.603" v="8515" actId="478"/>
          <ac:spMkLst>
            <pc:docMk/>
            <pc:sldMk cId="749253487" sldId="261"/>
            <ac:spMk id="12" creationId="{D7C20CC9-DCB3-4A2C-3979-0BABDBCBF477}"/>
          </ac:spMkLst>
        </pc:spChg>
        <pc:spChg chg="add del mod topLvl">
          <ac:chgData name="sd a" userId="01ff5ff97421e703" providerId="LiveId" clId="{08CCDADC-5E06-BB4B-A14E-DC6CFB4F586F}" dt="2024-04-17T04:49:13.603" v="8515" actId="478"/>
          <ac:spMkLst>
            <pc:docMk/>
            <pc:sldMk cId="749253487" sldId="261"/>
            <ac:spMk id="13" creationId="{9CE8C9F9-D22F-93DE-08CF-6EFD6AC74EBD}"/>
          </ac:spMkLst>
        </pc:spChg>
        <pc:grpChg chg="add del mod">
          <ac:chgData name="sd a" userId="01ff5ff97421e703" providerId="LiveId" clId="{08CCDADC-5E06-BB4B-A14E-DC6CFB4F586F}" dt="2024-04-15T07:46:11.833" v="7860" actId="478"/>
          <ac:grpSpMkLst>
            <pc:docMk/>
            <pc:sldMk cId="749253487" sldId="261"/>
            <ac:grpSpMk id="14" creationId="{96FFADE7-F0E0-F916-6E10-15B32BC24114}"/>
          </ac:grpSpMkLst>
        </pc:grpChg>
        <pc:grpChg chg="add del">
          <ac:chgData name="sd a" userId="01ff5ff97421e703" providerId="LiveId" clId="{08CCDADC-5E06-BB4B-A14E-DC6CFB4F586F}" dt="2024-04-13T08:29:02.756" v="1714" actId="164"/>
          <ac:grpSpMkLst>
            <pc:docMk/>
            <pc:sldMk cId="749253487" sldId="261"/>
            <ac:grpSpMk id="15" creationId="{D3089675-91AC-FAB5-7C52-049AC8424000}"/>
          </ac:grpSpMkLst>
        </pc:grpChg>
        <pc:grpChg chg="add del mod">
          <ac:chgData name="sd a" userId="01ff5ff97421e703" providerId="LiveId" clId="{08CCDADC-5E06-BB4B-A14E-DC6CFB4F586F}" dt="2024-04-15T07:46:27.717" v="7866" actId="478"/>
          <ac:grpSpMkLst>
            <pc:docMk/>
            <pc:sldMk cId="749253487" sldId="261"/>
            <ac:grpSpMk id="16" creationId="{B929200F-B6C9-8B18-7E61-982CB0E61BE2}"/>
          </ac:grpSpMkLst>
        </pc:grpChg>
        <pc:picChg chg="add del mod">
          <ac:chgData name="sd a" userId="01ff5ff97421e703" providerId="LiveId" clId="{08CCDADC-5E06-BB4B-A14E-DC6CFB4F586F}" dt="2024-04-17T04:49:13.603" v="8515" actId="478"/>
          <ac:picMkLst>
            <pc:docMk/>
            <pc:sldMk cId="749253487" sldId="261"/>
            <ac:picMk id="6" creationId="{81259F96-04F7-11DB-86EE-07C4CBAAD9DC}"/>
          </ac:picMkLst>
        </pc:picChg>
        <pc:picChg chg="add del mod topLvl">
          <ac:chgData name="sd a" userId="01ff5ff97421e703" providerId="LiveId" clId="{08CCDADC-5E06-BB4B-A14E-DC6CFB4F586F}" dt="2024-04-15T07:46:11.833" v="7860" actId="478"/>
          <ac:picMkLst>
            <pc:docMk/>
            <pc:sldMk cId="749253487" sldId="261"/>
            <ac:picMk id="7" creationId="{57BC5637-0E14-5111-E470-5691E05B0964}"/>
          </ac:picMkLst>
        </pc:picChg>
        <pc:picChg chg="add del mod topLvl">
          <ac:chgData name="sd a" userId="01ff5ff97421e703" providerId="LiveId" clId="{08CCDADC-5E06-BB4B-A14E-DC6CFB4F586F}" dt="2024-04-15T07:46:27.717" v="7866" actId="478"/>
          <ac:picMkLst>
            <pc:docMk/>
            <pc:sldMk cId="749253487" sldId="261"/>
            <ac:picMk id="9" creationId="{1A7D6B5E-A4FF-2B9C-9403-AE3E379FBBFC}"/>
          </ac:picMkLst>
        </pc:picChg>
        <pc:picChg chg="add del mod">
          <ac:chgData name="sd a" userId="01ff5ff97421e703" providerId="LiveId" clId="{08CCDADC-5E06-BB4B-A14E-DC6CFB4F586F}" dt="2024-04-17T04:49:13.603" v="8515" actId="478"/>
          <ac:picMkLst>
            <pc:docMk/>
            <pc:sldMk cId="749253487" sldId="261"/>
            <ac:picMk id="11" creationId="{6F9EE90D-A1EB-9E17-B48E-61F4C2751694}"/>
          </ac:picMkLst>
        </pc:picChg>
      </pc:sldChg>
      <pc:sldChg chg="addSp delSp modSp mod ord">
        <pc:chgData name="sd a" userId="01ff5ff97421e703" providerId="LiveId" clId="{08CCDADC-5E06-BB4B-A14E-DC6CFB4F586F}" dt="2024-04-22T06:16:34.259" v="9526" actId="20577"/>
        <pc:sldMkLst>
          <pc:docMk/>
          <pc:sldMk cId="2458811698" sldId="262"/>
        </pc:sldMkLst>
        <pc:spChg chg="mod">
          <ac:chgData name="sd a" userId="01ff5ff97421e703" providerId="LiveId" clId="{08CCDADC-5E06-BB4B-A14E-DC6CFB4F586F}" dt="2024-04-22T06:16:34.259" v="9526" actId="20577"/>
          <ac:spMkLst>
            <pc:docMk/>
            <pc:sldMk cId="2458811698" sldId="262"/>
            <ac:spMk id="3" creationId="{94297F54-4A28-30AF-8B66-8DC03C4D1B20}"/>
          </ac:spMkLst>
        </pc:spChg>
        <pc:spChg chg="add mod">
          <ac:chgData name="sd a" userId="01ff5ff97421e703" providerId="LiveId" clId="{08CCDADC-5E06-BB4B-A14E-DC6CFB4F586F}" dt="2024-04-14T06:29:47.186" v="7759" actId="115"/>
          <ac:spMkLst>
            <pc:docMk/>
            <pc:sldMk cId="2458811698" sldId="262"/>
            <ac:spMk id="4" creationId="{B9ED3588-2540-9130-19F3-9D79360CCA9A}"/>
          </ac:spMkLst>
        </pc:spChg>
        <pc:spChg chg="add mod">
          <ac:chgData name="sd a" userId="01ff5ff97421e703" providerId="LiveId" clId="{08CCDADC-5E06-BB4B-A14E-DC6CFB4F586F}" dt="2024-04-14T06:32:59.478" v="7811" actId="14100"/>
          <ac:spMkLst>
            <pc:docMk/>
            <pc:sldMk cId="2458811698" sldId="262"/>
            <ac:spMk id="7" creationId="{0E46D3AF-1AD8-0261-A098-6B02F70D0616}"/>
          </ac:spMkLst>
        </pc:spChg>
        <pc:spChg chg="add mod topLvl">
          <ac:chgData name="sd a" userId="01ff5ff97421e703" providerId="LiveId" clId="{08CCDADC-5E06-BB4B-A14E-DC6CFB4F586F}" dt="2024-04-15T07:46:57.553" v="7880" actId="478"/>
          <ac:spMkLst>
            <pc:docMk/>
            <pc:sldMk cId="2458811698" sldId="262"/>
            <ac:spMk id="14" creationId="{35120562-4D9F-437A-422A-AFE08BB94924}"/>
          </ac:spMkLst>
        </pc:spChg>
        <pc:spChg chg="add mod">
          <ac:chgData name="sd a" userId="01ff5ff97421e703" providerId="LiveId" clId="{08CCDADC-5E06-BB4B-A14E-DC6CFB4F586F}" dt="2024-04-13T08:49:53.912" v="2894" actId="20577"/>
          <ac:spMkLst>
            <pc:docMk/>
            <pc:sldMk cId="2458811698" sldId="262"/>
            <ac:spMk id="15" creationId="{17DFAB04-7515-5045-6BCE-62D78CC2ACBA}"/>
          </ac:spMkLst>
        </pc:spChg>
        <pc:grpChg chg="add">
          <ac:chgData name="sd a" userId="01ff5ff97421e703" providerId="LiveId" clId="{08CCDADC-5E06-BB4B-A14E-DC6CFB4F586F}" dt="2024-04-13T08:49:56.084" v="2895" actId="164"/>
          <ac:grpSpMkLst>
            <pc:docMk/>
            <pc:sldMk cId="2458811698" sldId="262"/>
            <ac:grpSpMk id="16" creationId="{A130D95F-E023-A9ED-FDEC-3AD34D345FDA}"/>
          </ac:grpSpMkLst>
        </pc:grpChg>
        <pc:grpChg chg="add del">
          <ac:chgData name="sd a" userId="01ff5ff97421e703" providerId="LiveId" clId="{08CCDADC-5E06-BB4B-A14E-DC6CFB4F586F}" dt="2024-04-15T07:46:57.553" v="7880" actId="478"/>
          <ac:grpSpMkLst>
            <pc:docMk/>
            <pc:sldMk cId="2458811698" sldId="262"/>
            <ac:grpSpMk id="17" creationId="{91D698DD-5333-F0D8-551A-EC3DDFD7720D}"/>
          </ac:grpSpMkLst>
        </pc:grpChg>
        <pc:picChg chg="add del mod topLvl">
          <ac:chgData name="sd a" userId="01ff5ff97421e703" providerId="LiveId" clId="{08CCDADC-5E06-BB4B-A14E-DC6CFB4F586F}" dt="2024-04-15T07:46:57.553" v="7880" actId="478"/>
          <ac:picMkLst>
            <pc:docMk/>
            <pc:sldMk cId="2458811698" sldId="262"/>
            <ac:picMk id="6" creationId="{B0B6AE4B-259B-F8CF-5909-9E3BDD184D57}"/>
          </ac:picMkLst>
        </pc:picChg>
        <pc:picChg chg="add mod">
          <ac:chgData name="sd a" userId="01ff5ff97421e703" providerId="LiveId" clId="{08CCDADC-5E06-BB4B-A14E-DC6CFB4F586F}" dt="2024-04-15T07:46:59.633" v="7881" actId="1076"/>
          <ac:picMkLst>
            <pc:docMk/>
            <pc:sldMk cId="2458811698" sldId="262"/>
            <ac:picMk id="8" creationId="{86425855-BC7B-8513-BD1D-75875CF2A796}"/>
          </ac:picMkLst>
        </pc:picChg>
        <pc:picChg chg="add del mod">
          <ac:chgData name="sd a" userId="01ff5ff97421e703" providerId="LiveId" clId="{08CCDADC-5E06-BB4B-A14E-DC6CFB4F586F}" dt="2024-04-13T08:47:42.850" v="2777" actId="478"/>
          <ac:picMkLst>
            <pc:docMk/>
            <pc:sldMk cId="2458811698" sldId="262"/>
            <ac:picMk id="9" creationId="{5C945DAE-5D08-6AFC-9637-C335500AB84E}"/>
          </ac:picMkLst>
        </pc:picChg>
        <pc:picChg chg="add del mod">
          <ac:chgData name="sd a" userId="01ff5ff97421e703" providerId="LiveId" clId="{08CCDADC-5E06-BB4B-A14E-DC6CFB4F586F}" dt="2024-04-13T08:49:13.707" v="2781" actId="478"/>
          <ac:picMkLst>
            <pc:docMk/>
            <pc:sldMk cId="2458811698" sldId="262"/>
            <ac:picMk id="11" creationId="{8B475BBD-A711-AC43-730F-DA98656A89AF}"/>
          </ac:picMkLst>
        </pc:picChg>
        <pc:picChg chg="add mod">
          <ac:chgData name="sd a" userId="01ff5ff97421e703" providerId="LiveId" clId="{08CCDADC-5E06-BB4B-A14E-DC6CFB4F586F}" dt="2024-04-13T08:49:20.326" v="2783" actId="1076"/>
          <ac:picMkLst>
            <pc:docMk/>
            <pc:sldMk cId="2458811698" sldId="262"/>
            <ac:picMk id="13" creationId="{4674F398-205C-36A8-CDDB-434D790DC765}"/>
          </ac:picMkLst>
        </pc:picChg>
      </pc:sldChg>
      <pc:sldChg chg="addSp delSp modSp mod">
        <pc:chgData name="sd a" userId="01ff5ff97421e703" providerId="LiveId" clId="{08CCDADC-5E06-BB4B-A14E-DC6CFB4F586F}" dt="2024-04-22T06:16:45.849" v="9557" actId="20577"/>
        <pc:sldMkLst>
          <pc:docMk/>
          <pc:sldMk cId="3180956068" sldId="263"/>
        </pc:sldMkLst>
        <pc:spChg chg="mod">
          <ac:chgData name="sd a" userId="01ff5ff97421e703" providerId="LiveId" clId="{08CCDADC-5E06-BB4B-A14E-DC6CFB4F586F}" dt="2024-04-22T06:16:45.849" v="9557" actId="20577"/>
          <ac:spMkLst>
            <pc:docMk/>
            <pc:sldMk cId="3180956068" sldId="263"/>
            <ac:spMk id="3" creationId="{94297F54-4A28-30AF-8B66-8DC03C4D1B20}"/>
          </ac:spMkLst>
        </pc:spChg>
        <pc:spChg chg="add mod">
          <ac:chgData name="sd a" userId="01ff5ff97421e703" providerId="LiveId" clId="{08CCDADC-5E06-BB4B-A14E-DC6CFB4F586F}" dt="2024-04-13T08:59:14.976" v="4220" actId="20577"/>
          <ac:spMkLst>
            <pc:docMk/>
            <pc:sldMk cId="3180956068" sldId="263"/>
            <ac:spMk id="4" creationId="{FDB42C0F-B90D-9A7B-F215-79849E23391C}"/>
          </ac:spMkLst>
        </pc:spChg>
        <pc:spChg chg="add mod topLvl">
          <ac:chgData name="sd a" userId="01ff5ff97421e703" providerId="LiveId" clId="{08CCDADC-5E06-BB4B-A14E-DC6CFB4F586F}" dt="2024-04-15T07:48:30.899" v="7894" actId="478"/>
          <ac:spMkLst>
            <pc:docMk/>
            <pc:sldMk cId="3180956068" sldId="263"/>
            <ac:spMk id="7" creationId="{1E030B3E-0F05-0619-D9E0-A22F4A383A37}"/>
          </ac:spMkLst>
        </pc:spChg>
        <pc:spChg chg="mod">
          <ac:chgData name="sd a" userId="01ff5ff97421e703" providerId="LiveId" clId="{08CCDADC-5E06-BB4B-A14E-DC6CFB4F586F}" dt="2024-04-13T09:11:41.069" v="4291"/>
          <ac:spMkLst>
            <pc:docMk/>
            <pc:sldMk cId="3180956068" sldId="263"/>
            <ac:spMk id="11" creationId="{0353CBDE-D31A-B5F7-5BAC-06FAF3B26495}"/>
          </ac:spMkLst>
        </pc:spChg>
        <pc:spChg chg="add mod">
          <ac:chgData name="sd a" userId="01ff5ff97421e703" providerId="LiveId" clId="{08CCDADC-5E06-BB4B-A14E-DC6CFB4F586F}" dt="2024-04-14T06:30:26.023" v="7765" actId="115"/>
          <ac:spMkLst>
            <pc:docMk/>
            <pc:sldMk cId="3180956068" sldId="263"/>
            <ac:spMk id="12" creationId="{2402A55B-6937-2274-C91A-5C8E2922048D}"/>
          </ac:spMkLst>
        </pc:spChg>
        <pc:grpChg chg="add del mod">
          <ac:chgData name="sd a" userId="01ff5ff97421e703" providerId="LiveId" clId="{08CCDADC-5E06-BB4B-A14E-DC6CFB4F586F}" dt="2024-04-15T07:48:30.899" v="7894" actId="478"/>
          <ac:grpSpMkLst>
            <pc:docMk/>
            <pc:sldMk cId="3180956068" sldId="263"/>
            <ac:grpSpMk id="8" creationId="{50F20DAA-336D-2CE4-B9BA-67F810DD2F0D}"/>
          </ac:grpSpMkLst>
        </pc:grpChg>
        <pc:grpChg chg="add del mod">
          <ac:chgData name="sd a" userId="01ff5ff97421e703" providerId="LiveId" clId="{08CCDADC-5E06-BB4B-A14E-DC6CFB4F586F}" dt="2024-04-13T09:11:44.742" v="4293" actId="478"/>
          <ac:grpSpMkLst>
            <pc:docMk/>
            <pc:sldMk cId="3180956068" sldId="263"/>
            <ac:grpSpMk id="9" creationId="{40818CE7-2EA4-F83F-4B9F-C7CB8D487A5C}"/>
          </ac:grpSpMkLst>
        </pc:grpChg>
        <pc:picChg chg="add del mod topLvl">
          <ac:chgData name="sd a" userId="01ff5ff97421e703" providerId="LiveId" clId="{08CCDADC-5E06-BB4B-A14E-DC6CFB4F586F}" dt="2024-04-15T07:48:30.899" v="7894" actId="478"/>
          <ac:picMkLst>
            <pc:docMk/>
            <pc:sldMk cId="3180956068" sldId="263"/>
            <ac:picMk id="6" creationId="{CE7E14EB-5978-8AD0-FBCA-08B02B60C2F8}"/>
          </ac:picMkLst>
        </pc:picChg>
        <pc:picChg chg="add del mod">
          <ac:chgData name="sd a" userId="01ff5ff97421e703" providerId="LiveId" clId="{08CCDADC-5E06-BB4B-A14E-DC6CFB4F586F}" dt="2024-04-15T07:47:09.643" v="7884" actId="478"/>
          <ac:picMkLst>
            <pc:docMk/>
            <pc:sldMk cId="3180956068" sldId="263"/>
            <ac:picMk id="9" creationId="{582F2DA4-6DF4-18EA-8B7C-2D448ED1DB80}"/>
          </ac:picMkLst>
        </pc:picChg>
        <pc:picChg chg="mod">
          <ac:chgData name="sd a" userId="01ff5ff97421e703" providerId="LiveId" clId="{08CCDADC-5E06-BB4B-A14E-DC6CFB4F586F}" dt="2024-04-13T09:11:41.069" v="4291"/>
          <ac:picMkLst>
            <pc:docMk/>
            <pc:sldMk cId="3180956068" sldId="263"/>
            <ac:picMk id="10" creationId="{8E6639F9-5DF5-50DA-3B1E-FF8298539046}"/>
          </ac:picMkLst>
        </pc:picChg>
        <pc:picChg chg="add mod">
          <ac:chgData name="sd a" userId="01ff5ff97421e703" providerId="LiveId" clId="{08CCDADC-5E06-BB4B-A14E-DC6CFB4F586F}" dt="2024-04-15T07:48:32.751" v="7895" actId="1076"/>
          <ac:picMkLst>
            <pc:docMk/>
            <pc:sldMk cId="3180956068" sldId="263"/>
            <ac:picMk id="11" creationId="{C8B9085E-DD01-37E2-BC8B-C2ECA1FC849E}"/>
          </ac:picMkLst>
        </pc:picChg>
      </pc:sldChg>
      <pc:sldChg chg="del">
        <pc:chgData name="sd a" userId="01ff5ff97421e703" providerId="LiveId" clId="{08CCDADC-5E06-BB4B-A14E-DC6CFB4F586F}" dt="2024-04-13T08:52:11.955" v="3079" actId="2696"/>
        <pc:sldMkLst>
          <pc:docMk/>
          <pc:sldMk cId="4195888571" sldId="264"/>
        </pc:sldMkLst>
      </pc:sldChg>
      <pc:sldChg chg="del">
        <pc:chgData name="sd a" userId="01ff5ff97421e703" providerId="LiveId" clId="{08CCDADC-5E06-BB4B-A14E-DC6CFB4F586F}" dt="2024-04-13T08:52:11.957" v="3080" actId="2696"/>
        <pc:sldMkLst>
          <pc:docMk/>
          <pc:sldMk cId="430299171" sldId="265"/>
        </pc:sldMkLst>
      </pc:sldChg>
      <pc:sldChg chg="del">
        <pc:chgData name="sd a" userId="01ff5ff97421e703" providerId="LiveId" clId="{08CCDADC-5E06-BB4B-A14E-DC6CFB4F586F}" dt="2024-04-13T08:54:16.536" v="3850" actId="2696"/>
        <pc:sldMkLst>
          <pc:docMk/>
          <pc:sldMk cId="1392894481" sldId="266"/>
        </pc:sldMkLst>
      </pc:sldChg>
      <pc:sldChg chg="addSp delSp modSp add mod">
        <pc:chgData name="sd a" userId="01ff5ff97421e703" providerId="LiveId" clId="{08CCDADC-5E06-BB4B-A14E-DC6CFB4F586F}" dt="2024-04-22T06:16:53.821" v="9574" actId="20577"/>
        <pc:sldMkLst>
          <pc:docMk/>
          <pc:sldMk cId="1864289864" sldId="267"/>
        </pc:sldMkLst>
        <pc:spChg chg="mod">
          <ac:chgData name="sd a" userId="01ff5ff97421e703" providerId="LiveId" clId="{08CCDADC-5E06-BB4B-A14E-DC6CFB4F586F}" dt="2024-04-22T06:16:53.821" v="9574" actId="20577"/>
          <ac:spMkLst>
            <pc:docMk/>
            <pc:sldMk cId="1864289864" sldId="267"/>
            <ac:spMk id="3" creationId="{94297F54-4A28-30AF-8B66-8DC03C4D1B20}"/>
          </ac:spMkLst>
        </pc:spChg>
        <pc:spChg chg="mod">
          <ac:chgData name="sd a" userId="01ff5ff97421e703" providerId="LiveId" clId="{08CCDADC-5E06-BB4B-A14E-DC6CFB4F586F}" dt="2024-04-14T06:30:48.005" v="7771" actId="115"/>
          <ac:spMkLst>
            <pc:docMk/>
            <pc:sldMk cId="1864289864" sldId="267"/>
            <ac:spMk id="4" creationId="{FDB42C0F-B90D-9A7B-F215-79849E23391C}"/>
          </ac:spMkLst>
        </pc:spChg>
        <pc:spChg chg="add del">
          <ac:chgData name="sd a" userId="01ff5ff97421e703" providerId="LiveId" clId="{08CCDADC-5E06-BB4B-A14E-DC6CFB4F586F}" dt="2024-04-13T09:30:03.606" v="5370" actId="478"/>
          <ac:spMkLst>
            <pc:docMk/>
            <pc:sldMk cId="1864289864" sldId="267"/>
            <ac:spMk id="16" creationId="{4B2FE3DA-D1BE-3997-B98A-240FFFBC049B}"/>
          </ac:spMkLst>
        </pc:spChg>
        <pc:spChg chg="add mod">
          <ac:chgData name="sd a" userId="01ff5ff97421e703" providerId="LiveId" clId="{08CCDADC-5E06-BB4B-A14E-DC6CFB4F586F}" dt="2024-04-17T06:55:52.253" v="9000" actId="207"/>
          <ac:spMkLst>
            <pc:docMk/>
            <pc:sldMk cId="1864289864" sldId="267"/>
            <ac:spMk id="17" creationId="{DCF7F157-4578-E2DC-DCDE-DB88E0582596}"/>
          </ac:spMkLst>
        </pc:spChg>
        <pc:spChg chg="add mod">
          <ac:chgData name="sd a" userId="01ff5ff97421e703" providerId="LiveId" clId="{08CCDADC-5E06-BB4B-A14E-DC6CFB4F586F}" dt="2024-04-13T09:30:52.008" v="5430" actId="1076"/>
          <ac:spMkLst>
            <pc:docMk/>
            <pc:sldMk cId="1864289864" sldId="267"/>
            <ac:spMk id="18" creationId="{587DD692-A210-172E-472B-628DEEBFCA25}"/>
          </ac:spMkLst>
        </pc:spChg>
        <pc:spChg chg="add mod">
          <ac:chgData name="sd a" userId="01ff5ff97421e703" providerId="LiveId" clId="{08CCDADC-5E06-BB4B-A14E-DC6CFB4F586F}" dt="2024-04-15T07:49:04.386" v="7906" actId="1076"/>
          <ac:spMkLst>
            <pc:docMk/>
            <pc:sldMk cId="1864289864" sldId="267"/>
            <ac:spMk id="19" creationId="{64ACCD09-EC11-11E8-69DE-5AAEBD6EEDBF}"/>
          </ac:spMkLst>
        </pc:spChg>
        <pc:spChg chg="add mod">
          <ac:chgData name="sd a" userId="01ff5ff97421e703" providerId="LiveId" clId="{08CCDADC-5E06-BB4B-A14E-DC6CFB4F586F}" dt="2024-04-13T09:31:08.374" v="5475" actId="20577"/>
          <ac:spMkLst>
            <pc:docMk/>
            <pc:sldMk cId="1864289864" sldId="267"/>
            <ac:spMk id="20" creationId="{55D56219-8431-ED0D-7AEE-767B69D04E10}"/>
          </ac:spMkLst>
        </pc:spChg>
        <pc:spChg chg="add mod">
          <ac:chgData name="sd a" userId="01ff5ff97421e703" providerId="LiveId" clId="{08CCDADC-5E06-BB4B-A14E-DC6CFB4F586F}" dt="2024-04-13T09:31:33.589" v="5518" actId="20577"/>
          <ac:spMkLst>
            <pc:docMk/>
            <pc:sldMk cId="1864289864" sldId="267"/>
            <ac:spMk id="21" creationId="{D4E9FCBC-A7CC-CCA8-0ACB-831E3E251937}"/>
          </ac:spMkLst>
        </pc:spChg>
        <pc:grpChg chg="add mod">
          <ac:chgData name="sd a" userId="01ff5ff97421e703" providerId="LiveId" clId="{08CCDADC-5E06-BB4B-A14E-DC6CFB4F586F}" dt="2024-04-13T09:30:52.008" v="5430" actId="1076"/>
          <ac:grpSpMkLst>
            <pc:docMk/>
            <pc:sldMk cId="1864289864" sldId="267"/>
            <ac:grpSpMk id="13" creationId="{D9985988-BD50-2355-3586-2EB93EC58801}"/>
          </ac:grpSpMkLst>
        </pc:grpChg>
        <pc:picChg chg="add mod">
          <ac:chgData name="sd a" userId="01ff5ff97421e703" providerId="LiveId" clId="{08CCDADC-5E06-BB4B-A14E-DC6CFB4F586F}" dt="2024-04-15T07:49:03.217" v="7905" actId="1076"/>
          <ac:picMkLst>
            <pc:docMk/>
            <pc:sldMk cId="1864289864" sldId="267"/>
            <ac:picMk id="6" creationId="{600CB8DD-F96B-CD3D-78F6-9F8140E8A6C3}"/>
          </ac:picMkLst>
        </pc:picChg>
        <pc:picChg chg="add del mod">
          <ac:chgData name="sd a" userId="01ff5ff97421e703" providerId="LiveId" clId="{08CCDADC-5E06-BB4B-A14E-DC6CFB4F586F}" dt="2024-04-13T09:29:43.489" v="5365" actId="478"/>
          <ac:picMkLst>
            <pc:docMk/>
            <pc:sldMk cId="1864289864" sldId="267"/>
            <ac:picMk id="6" creationId="{D89156CA-9494-F0E1-E17A-DC7D7DD70514}"/>
          </ac:picMkLst>
        </pc:picChg>
        <pc:picChg chg="add mod">
          <ac:chgData name="sd a" userId="01ff5ff97421e703" providerId="LiveId" clId="{08CCDADC-5E06-BB4B-A14E-DC6CFB4F586F}" dt="2024-04-13T09:16:44.500" v="4845" actId="207"/>
          <ac:picMkLst>
            <pc:docMk/>
            <pc:sldMk cId="1864289864" sldId="267"/>
            <ac:picMk id="8" creationId="{8566169F-320D-54E3-3330-5CF7BA98757F}"/>
          </ac:picMkLst>
        </pc:picChg>
        <pc:picChg chg="add mod">
          <ac:chgData name="sd a" userId="01ff5ff97421e703" providerId="LiveId" clId="{08CCDADC-5E06-BB4B-A14E-DC6CFB4F586F}" dt="2024-04-13T09:31:23.739" v="5482" actId="1076"/>
          <ac:picMkLst>
            <pc:docMk/>
            <pc:sldMk cId="1864289864" sldId="267"/>
            <ac:picMk id="9" creationId="{56933820-2AB5-1B96-3C13-901D9C8E2318}"/>
          </ac:picMkLst>
        </pc:picChg>
        <pc:picChg chg="add mod">
          <ac:chgData name="sd a" userId="01ff5ff97421e703" providerId="LiveId" clId="{08CCDADC-5E06-BB4B-A14E-DC6CFB4F586F}" dt="2024-04-13T09:16:30.805" v="4840" actId="571"/>
          <ac:picMkLst>
            <pc:docMk/>
            <pc:sldMk cId="1864289864" sldId="267"/>
            <ac:picMk id="10" creationId="{60A6D46C-E297-21CF-26C1-ED2A30A3142D}"/>
          </ac:picMkLst>
        </pc:picChg>
        <pc:picChg chg="add del mod">
          <ac:chgData name="sd a" userId="01ff5ff97421e703" providerId="LiveId" clId="{08CCDADC-5E06-BB4B-A14E-DC6CFB4F586F}" dt="2024-04-13T09:29:57.664" v="5368" actId="478"/>
          <ac:picMkLst>
            <pc:docMk/>
            <pc:sldMk cId="1864289864" sldId="267"/>
            <ac:picMk id="11" creationId="{2E094DB0-06AE-1608-4303-569D597AEA60}"/>
          </ac:picMkLst>
        </pc:picChg>
        <pc:picChg chg="add mod">
          <ac:chgData name="sd a" userId="01ff5ff97421e703" providerId="LiveId" clId="{08CCDADC-5E06-BB4B-A14E-DC6CFB4F586F}" dt="2024-04-13T09:17:03.636" v="4848" actId="1076"/>
          <ac:picMkLst>
            <pc:docMk/>
            <pc:sldMk cId="1864289864" sldId="267"/>
            <ac:picMk id="12" creationId="{003AE453-89CF-06E5-3FBE-491DDC9868C2}"/>
          </ac:picMkLst>
        </pc:picChg>
        <pc:picChg chg="add del mod">
          <ac:chgData name="sd a" userId="01ff5ff97421e703" providerId="LiveId" clId="{08CCDADC-5E06-BB4B-A14E-DC6CFB4F586F}" dt="2024-04-15T07:48:47.917" v="7901" actId="478"/>
          <ac:picMkLst>
            <pc:docMk/>
            <pc:sldMk cId="1864289864" sldId="267"/>
            <ac:picMk id="15" creationId="{BDA4EA70-4453-6400-0922-411E26018018}"/>
          </ac:picMkLst>
        </pc:picChg>
      </pc:sldChg>
      <pc:sldChg chg="addSp delSp modSp add del mod">
        <pc:chgData name="sd a" userId="01ff5ff97421e703" providerId="LiveId" clId="{08CCDADC-5E06-BB4B-A14E-DC6CFB4F586F}" dt="2024-04-13T09:33:41.032" v="5554" actId="2696"/>
        <pc:sldMkLst>
          <pc:docMk/>
          <pc:sldMk cId="3101231667" sldId="268"/>
        </pc:sldMkLst>
        <pc:spChg chg="mod">
          <ac:chgData name="sd a" userId="01ff5ff97421e703" providerId="LiveId" clId="{08CCDADC-5E06-BB4B-A14E-DC6CFB4F586F}" dt="2024-04-13T09:31:55.860" v="5547" actId="6549"/>
          <ac:spMkLst>
            <pc:docMk/>
            <pc:sldMk cId="3101231667" sldId="268"/>
            <ac:spMk id="4" creationId="{FDB42C0F-B90D-9A7B-F215-79849E23391C}"/>
          </ac:spMkLst>
        </pc:spChg>
        <pc:picChg chg="add del mod">
          <ac:chgData name="sd a" userId="01ff5ff97421e703" providerId="LiveId" clId="{08CCDADC-5E06-BB4B-A14E-DC6CFB4F586F}" dt="2024-04-13T09:32:31.882" v="5553" actId="478"/>
          <ac:picMkLst>
            <pc:docMk/>
            <pc:sldMk cId="3101231667" sldId="268"/>
            <ac:picMk id="1026" creationId="{02CCE7AF-6419-26A9-4FA7-30A8136267BF}"/>
          </ac:picMkLst>
        </pc:picChg>
      </pc:sldChg>
      <pc:sldChg chg="addSp delSp modSp add mod">
        <pc:chgData name="sd a" userId="01ff5ff97421e703" providerId="LiveId" clId="{08CCDADC-5E06-BB4B-A14E-DC6CFB4F586F}" dt="2024-04-21T05:58:30.359" v="9430" actId="14100"/>
        <pc:sldMkLst>
          <pc:docMk/>
          <pc:sldMk cId="3702810519" sldId="269"/>
        </pc:sldMkLst>
        <pc:spChg chg="del">
          <ac:chgData name="sd a" userId="01ff5ff97421e703" providerId="LiveId" clId="{08CCDADC-5E06-BB4B-A14E-DC6CFB4F586F}" dt="2024-04-13T09:32:05.188" v="5549" actId="478"/>
          <ac:spMkLst>
            <pc:docMk/>
            <pc:sldMk cId="3702810519" sldId="269"/>
            <ac:spMk id="3" creationId="{A8934600-7B8C-4717-8951-F6061937B002}"/>
          </ac:spMkLst>
        </pc:spChg>
        <pc:spChg chg="add mod">
          <ac:chgData name="sd a" userId="01ff5ff97421e703" providerId="LiveId" clId="{08CCDADC-5E06-BB4B-A14E-DC6CFB4F586F}" dt="2024-04-14T05:45:46.806" v="6292" actId="20577"/>
          <ac:spMkLst>
            <pc:docMk/>
            <pc:sldMk cId="3702810519" sldId="269"/>
            <ac:spMk id="3" creationId="{F24F5292-BD78-871F-A6B1-04141068EA06}"/>
          </ac:spMkLst>
        </pc:spChg>
        <pc:spChg chg="mod">
          <ac:chgData name="sd a" userId="01ff5ff97421e703" providerId="LiveId" clId="{08CCDADC-5E06-BB4B-A14E-DC6CFB4F586F}" dt="2024-04-21T05:58:30.359" v="9430" actId="14100"/>
          <ac:spMkLst>
            <pc:docMk/>
            <pc:sldMk cId="3702810519" sldId="269"/>
            <ac:spMk id="4" creationId="{2AB60112-FCC4-F04F-BE0F-10A8241BF47E}"/>
          </ac:spMkLst>
        </pc:spChg>
        <pc:spChg chg="add mod">
          <ac:chgData name="sd a" userId="01ff5ff97421e703" providerId="LiveId" clId="{08CCDADC-5E06-BB4B-A14E-DC6CFB4F586F}" dt="2024-04-14T05:49:19.143" v="6357" actId="20577"/>
          <ac:spMkLst>
            <pc:docMk/>
            <pc:sldMk cId="3702810519" sldId="269"/>
            <ac:spMk id="6" creationId="{870BDBB6-9280-860D-6BB7-74E7853E3D5A}"/>
          </ac:spMkLst>
        </pc:spChg>
        <pc:spChg chg="add mod">
          <ac:chgData name="sd a" userId="01ff5ff97421e703" providerId="LiveId" clId="{08CCDADC-5E06-BB4B-A14E-DC6CFB4F586F}" dt="2024-04-14T06:32:10.451" v="7792" actId="115"/>
          <ac:spMkLst>
            <pc:docMk/>
            <pc:sldMk cId="3702810519" sldId="269"/>
            <ac:spMk id="7" creationId="{960A974C-BA3C-5197-9514-9760814699A4}"/>
          </ac:spMkLst>
        </pc:spChg>
        <pc:picChg chg="add mod">
          <ac:chgData name="sd a" userId="01ff5ff97421e703" providerId="LiveId" clId="{08CCDADC-5E06-BB4B-A14E-DC6CFB4F586F}" dt="2024-04-14T05:48:47.435" v="6298" actId="14100"/>
          <ac:picMkLst>
            <pc:docMk/>
            <pc:sldMk cId="3702810519" sldId="269"/>
            <ac:picMk id="5" creationId="{90A6D34E-3F8E-DD0E-41FB-6F82CD81E007}"/>
          </ac:picMkLst>
        </pc:picChg>
      </pc:sldChg>
      <pc:sldChg chg="addSp delSp modSp add mod">
        <pc:chgData name="sd a" userId="01ff5ff97421e703" providerId="LiveId" clId="{08CCDADC-5E06-BB4B-A14E-DC6CFB4F586F}" dt="2024-04-22T06:16:58.863" v="9584" actId="20577"/>
        <pc:sldMkLst>
          <pc:docMk/>
          <pc:sldMk cId="4002869012" sldId="270"/>
        </pc:sldMkLst>
        <pc:spChg chg="mod">
          <ac:chgData name="sd a" userId="01ff5ff97421e703" providerId="LiveId" clId="{08CCDADC-5E06-BB4B-A14E-DC6CFB4F586F}" dt="2024-04-22T06:16:58.863" v="9584" actId="20577"/>
          <ac:spMkLst>
            <pc:docMk/>
            <pc:sldMk cId="4002869012" sldId="270"/>
            <ac:spMk id="3" creationId="{94297F54-4A28-30AF-8B66-8DC03C4D1B20}"/>
          </ac:spMkLst>
        </pc:spChg>
        <pc:spChg chg="add mod">
          <ac:chgData name="sd a" userId="01ff5ff97421e703" providerId="LiveId" clId="{08CCDADC-5E06-BB4B-A14E-DC6CFB4F586F}" dt="2024-04-17T06:59:28.530" v="9377" actId="114"/>
          <ac:spMkLst>
            <pc:docMk/>
            <pc:sldMk cId="4002869012" sldId="270"/>
            <ac:spMk id="4" creationId="{4B7AFED5-41FA-A490-C8D4-B1C47EDC55FF}"/>
          </ac:spMkLst>
        </pc:spChg>
        <pc:spChg chg="del">
          <ac:chgData name="sd a" userId="01ff5ff97421e703" providerId="LiveId" clId="{08CCDADC-5E06-BB4B-A14E-DC6CFB4F586F}" dt="2024-04-15T11:10:28.675" v="7908" actId="478"/>
          <ac:spMkLst>
            <pc:docMk/>
            <pc:sldMk cId="4002869012" sldId="270"/>
            <ac:spMk id="4" creationId="{FDB42C0F-B90D-9A7B-F215-79849E23391C}"/>
          </ac:spMkLst>
        </pc:spChg>
        <pc:spChg chg="add mod">
          <ac:chgData name="sd a" userId="01ff5ff97421e703" providerId="LiveId" clId="{08CCDADC-5E06-BB4B-A14E-DC6CFB4F586F}" dt="2024-04-17T06:59:49.185" v="9428" actId="20577"/>
          <ac:spMkLst>
            <pc:docMk/>
            <pc:sldMk cId="4002869012" sldId="270"/>
            <ac:spMk id="6" creationId="{9F36AAA4-C5AA-4ADA-7644-5BDAE6011509}"/>
          </ac:spMkLst>
        </pc:spChg>
        <pc:spChg chg="add del mod">
          <ac:chgData name="sd a" userId="01ff5ff97421e703" providerId="LiveId" clId="{08CCDADC-5E06-BB4B-A14E-DC6CFB4F586F}" dt="2024-04-15T11:43:03.619" v="8487" actId="478"/>
          <ac:spMkLst>
            <pc:docMk/>
            <pc:sldMk cId="4002869012" sldId="270"/>
            <ac:spMk id="7" creationId="{6EFB3CEE-81A3-CA5B-B6A5-1EEAD69A895D}"/>
          </ac:spMkLst>
        </pc:spChg>
        <pc:spChg chg="del">
          <ac:chgData name="sd a" userId="01ff5ff97421e703" providerId="LiveId" clId="{08CCDADC-5E06-BB4B-A14E-DC6CFB4F586F}" dt="2024-04-15T11:10:28.675" v="7908" actId="478"/>
          <ac:spMkLst>
            <pc:docMk/>
            <pc:sldMk cId="4002869012" sldId="270"/>
            <ac:spMk id="17" creationId="{DCF7F157-4578-E2DC-DCDE-DB88E0582596}"/>
          </ac:spMkLst>
        </pc:spChg>
        <pc:spChg chg="del">
          <ac:chgData name="sd a" userId="01ff5ff97421e703" providerId="LiveId" clId="{08CCDADC-5E06-BB4B-A14E-DC6CFB4F586F}" dt="2024-04-15T11:10:28.675" v="7908" actId="478"/>
          <ac:spMkLst>
            <pc:docMk/>
            <pc:sldMk cId="4002869012" sldId="270"/>
            <ac:spMk id="18" creationId="{587DD692-A210-172E-472B-628DEEBFCA25}"/>
          </ac:spMkLst>
        </pc:spChg>
        <pc:spChg chg="del">
          <ac:chgData name="sd a" userId="01ff5ff97421e703" providerId="LiveId" clId="{08CCDADC-5E06-BB4B-A14E-DC6CFB4F586F}" dt="2024-04-15T11:10:30.329" v="7909" actId="478"/>
          <ac:spMkLst>
            <pc:docMk/>
            <pc:sldMk cId="4002869012" sldId="270"/>
            <ac:spMk id="19" creationId="{64ACCD09-EC11-11E8-69DE-5AAEBD6EEDBF}"/>
          </ac:spMkLst>
        </pc:spChg>
        <pc:spChg chg="del">
          <ac:chgData name="sd a" userId="01ff5ff97421e703" providerId="LiveId" clId="{08CCDADC-5E06-BB4B-A14E-DC6CFB4F586F}" dt="2024-04-15T11:10:28.675" v="7908" actId="478"/>
          <ac:spMkLst>
            <pc:docMk/>
            <pc:sldMk cId="4002869012" sldId="270"/>
            <ac:spMk id="20" creationId="{55D56219-8431-ED0D-7AEE-767B69D04E10}"/>
          </ac:spMkLst>
        </pc:spChg>
        <pc:spChg chg="del">
          <ac:chgData name="sd a" userId="01ff5ff97421e703" providerId="LiveId" clId="{08CCDADC-5E06-BB4B-A14E-DC6CFB4F586F}" dt="2024-04-15T11:10:28.675" v="7908" actId="478"/>
          <ac:spMkLst>
            <pc:docMk/>
            <pc:sldMk cId="4002869012" sldId="270"/>
            <ac:spMk id="21" creationId="{D4E9FCBC-A7CC-CCA8-0ACB-831E3E251937}"/>
          </ac:spMkLst>
        </pc:spChg>
        <pc:grpChg chg="del">
          <ac:chgData name="sd a" userId="01ff5ff97421e703" providerId="LiveId" clId="{08CCDADC-5E06-BB4B-A14E-DC6CFB4F586F}" dt="2024-04-15T11:10:28.675" v="7908" actId="478"/>
          <ac:grpSpMkLst>
            <pc:docMk/>
            <pc:sldMk cId="4002869012" sldId="270"/>
            <ac:grpSpMk id="13" creationId="{D9985988-BD50-2355-3586-2EB93EC58801}"/>
          </ac:grpSpMkLst>
        </pc:grpChg>
        <pc:graphicFrameChg chg="add mod modGraphic">
          <ac:chgData name="sd a" userId="01ff5ff97421e703" providerId="LiveId" clId="{08CCDADC-5E06-BB4B-A14E-DC6CFB4F586F}" dt="2024-04-17T06:59:23.208" v="9373" actId="1076"/>
          <ac:graphicFrameMkLst>
            <pc:docMk/>
            <pc:sldMk cId="4002869012" sldId="270"/>
            <ac:graphicFrameMk id="5" creationId="{6E5D03BF-3161-FDC4-A85F-7582425B8EAA}"/>
          </ac:graphicFrameMkLst>
        </pc:graphicFrameChg>
        <pc:picChg chg="del">
          <ac:chgData name="sd a" userId="01ff5ff97421e703" providerId="LiveId" clId="{08CCDADC-5E06-BB4B-A14E-DC6CFB4F586F}" dt="2024-04-15T11:10:28.675" v="7908" actId="478"/>
          <ac:picMkLst>
            <pc:docMk/>
            <pc:sldMk cId="4002869012" sldId="270"/>
            <ac:picMk id="6" creationId="{600CB8DD-F96B-CD3D-78F6-9F8140E8A6C3}"/>
          </ac:picMkLst>
        </pc:picChg>
        <pc:picChg chg="del">
          <ac:chgData name="sd a" userId="01ff5ff97421e703" providerId="LiveId" clId="{08CCDADC-5E06-BB4B-A14E-DC6CFB4F586F}" dt="2024-04-15T11:10:28.675" v="7908" actId="478"/>
          <ac:picMkLst>
            <pc:docMk/>
            <pc:sldMk cId="4002869012" sldId="270"/>
            <ac:picMk id="9" creationId="{56933820-2AB5-1B96-3C13-901D9C8E2318}"/>
          </ac:picMkLst>
        </pc:picChg>
      </pc:sldChg>
      <pc:sldChg chg="addSp delSp modSp add mod">
        <pc:chgData name="sd a" userId="01ff5ff97421e703" providerId="LiveId" clId="{08CCDADC-5E06-BB4B-A14E-DC6CFB4F586F}" dt="2024-04-22T06:16:26.909" v="9508" actId="20577"/>
        <pc:sldMkLst>
          <pc:docMk/>
          <pc:sldMk cId="1410360753" sldId="271"/>
        </pc:sldMkLst>
        <pc:spChg chg="mod">
          <ac:chgData name="sd a" userId="01ff5ff97421e703" providerId="LiveId" clId="{08CCDADC-5E06-BB4B-A14E-DC6CFB4F586F}" dt="2024-04-22T06:16:26.909" v="9508" actId="20577"/>
          <ac:spMkLst>
            <pc:docMk/>
            <pc:sldMk cId="1410360753" sldId="271"/>
            <ac:spMk id="3" creationId="{94297F54-4A28-30AF-8B66-8DC03C4D1B20}"/>
          </ac:spMkLst>
        </pc:spChg>
        <pc:spChg chg="mod">
          <ac:chgData name="sd a" userId="01ff5ff97421e703" providerId="LiveId" clId="{08CCDADC-5E06-BB4B-A14E-DC6CFB4F586F}" dt="2024-04-17T06:24:20.353" v="8947" actId="1076"/>
          <ac:spMkLst>
            <pc:docMk/>
            <pc:sldMk cId="1410360753" sldId="271"/>
            <ac:spMk id="5" creationId="{9483307C-7981-18D7-5060-993A4D7C893B}"/>
          </ac:spMkLst>
        </pc:spChg>
        <pc:spChg chg="add mod">
          <ac:chgData name="sd a" userId="01ff5ff97421e703" providerId="LiveId" clId="{08CCDADC-5E06-BB4B-A14E-DC6CFB4F586F}" dt="2024-04-17T05:17:53.165" v="8795" actId="571"/>
          <ac:spMkLst>
            <pc:docMk/>
            <pc:sldMk cId="1410360753" sldId="271"/>
            <ac:spMk id="8" creationId="{21D5B0AA-54C4-C942-92CC-E03BD3E87EDA}"/>
          </ac:spMkLst>
        </pc:spChg>
        <pc:spChg chg="add mod">
          <ac:chgData name="sd a" userId="01ff5ff97421e703" providerId="LiveId" clId="{08CCDADC-5E06-BB4B-A14E-DC6CFB4F586F}" dt="2024-04-17T05:17:53.165" v="8795" actId="571"/>
          <ac:spMkLst>
            <pc:docMk/>
            <pc:sldMk cId="1410360753" sldId="271"/>
            <ac:spMk id="9" creationId="{8309003B-1E2D-1FAD-BA22-FAAC234D0BA9}"/>
          </ac:spMkLst>
        </pc:spChg>
        <pc:spChg chg="mod">
          <ac:chgData name="sd a" userId="01ff5ff97421e703" providerId="LiveId" clId="{08CCDADC-5E06-BB4B-A14E-DC6CFB4F586F}" dt="2024-04-17T06:24:23.279" v="8948" actId="1076"/>
          <ac:spMkLst>
            <pc:docMk/>
            <pc:sldMk cId="1410360753" sldId="271"/>
            <ac:spMk id="10" creationId="{5AEDC971-26B7-A47F-804B-270B661782BB}"/>
          </ac:spMkLst>
        </pc:spChg>
        <pc:spChg chg="mod">
          <ac:chgData name="sd a" userId="01ff5ff97421e703" providerId="LiveId" clId="{08CCDADC-5E06-BB4B-A14E-DC6CFB4F586F}" dt="2024-04-17T06:24:23.279" v="8948" actId="1076"/>
          <ac:spMkLst>
            <pc:docMk/>
            <pc:sldMk cId="1410360753" sldId="271"/>
            <ac:spMk id="12" creationId="{D7C20CC9-DCB3-4A2C-3979-0BABDBCBF477}"/>
          </ac:spMkLst>
        </pc:spChg>
        <pc:spChg chg="mod">
          <ac:chgData name="sd a" userId="01ff5ff97421e703" providerId="LiveId" clId="{08CCDADC-5E06-BB4B-A14E-DC6CFB4F586F}" dt="2024-04-17T06:24:23.279" v="8948" actId="1076"/>
          <ac:spMkLst>
            <pc:docMk/>
            <pc:sldMk cId="1410360753" sldId="271"/>
            <ac:spMk id="13" creationId="{9CE8C9F9-D22F-93DE-08CF-6EFD6AC74EBD}"/>
          </ac:spMkLst>
        </pc:spChg>
        <pc:spChg chg="add mod">
          <ac:chgData name="sd a" userId="01ff5ff97421e703" providerId="LiveId" clId="{08CCDADC-5E06-BB4B-A14E-DC6CFB4F586F}" dt="2024-04-17T05:20:41.542" v="8945" actId="20577"/>
          <ac:spMkLst>
            <pc:docMk/>
            <pc:sldMk cId="1410360753" sldId="271"/>
            <ac:spMk id="14" creationId="{139CDD82-6D26-A7C0-153D-E17E6B7EFA9F}"/>
          </ac:spMkLst>
        </pc:spChg>
        <pc:picChg chg="mod">
          <ac:chgData name="sd a" userId="01ff5ff97421e703" providerId="LiveId" clId="{08CCDADC-5E06-BB4B-A14E-DC6CFB4F586F}" dt="2024-04-17T06:24:23.279" v="8948" actId="1076"/>
          <ac:picMkLst>
            <pc:docMk/>
            <pc:sldMk cId="1410360753" sldId="271"/>
            <ac:picMk id="6" creationId="{81259F96-04F7-11DB-86EE-07C4CBAAD9DC}"/>
          </ac:picMkLst>
        </pc:picChg>
        <pc:picChg chg="add mod">
          <ac:chgData name="sd a" userId="01ff5ff97421e703" providerId="LiveId" clId="{08CCDADC-5E06-BB4B-A14E-DC6CFB4F586F}" dt="2024-04-17T05:18:11.733" v="8802" actId="1076"/>
          <ac:picMkLst>
            <pc:docMk/>
            <pc:sldMk cId="1410360753" sldId="271"/>
            <ac:picMk id="7" creationId="{E85683F2-031D-EA02-52E7-3AB2C9A297F8}"/>
          </ac:picMkLst>
        </pc:picChg>
        <pc:picChg chg="mod">
          <ac:chgData name="sd a" userId="01ff5ff97421e703" providerId="LiveId" clId="{08CCDADC-5E06-BB4B-A14E-DC6CFB4F586F}" dt="2024-04-17T06:24:23.279" v="8948" actId="1076"/>
          <ac:picMkLst>
            <pc:docMk/>
            <pc:sldMk cId="1410360753" sldId="271"/>
            <ac:picMk id="11" creationId="{6F9EE90D-A1EB-9E17-B48E-61F4C2751694}"/>
          </ac:picMkLst>
        </pc:picChg>
        <pc:picChg chg="add del mod">
          <ac:chgData name="sd a" userId="01ff5ff97421e703" providerId="LiveId" clId="{08CCDADC-5E06-BB4B-A14E-DC6CFB4F586F}" dt="2024-04-17T05:18:08.001" v="8801" actId="478"/>
          <ac:picMkLst>
            <pc:docMk/>
            <pc:sldMk cId="1410360753" sldId="271"/>
            <ac:picMk id="15" creationId="{7B252A49-4431-F913-9A36-20D7E50662B4}"/>
          </ac:picMkLst>
        </pc:picChg>
        <pc:picChg chg="add del mod">
          <ac:chgData name="sd a" userId="01ff5ff97421e703" providerId="LiveId" clId="{08CCDADC-5E06-BB4B-A14E-DC6CFB4F586F}" dt="2024-04-17T05:18:13.245" v="8803" actId="478"/>
          <ac:picMkLst>
            <pc:docMk/>
            <pc:sldMk cId="1410360753" sldId="271"/>
            <ac:picMk id="16" creationId="{FCDCFDA8-EED3-4D85-F900-3BBBDFE7C6AF}"/>
          </ac:picMkLst>
        </pc:picChg>
        <pc:picChg chg="add del mod">
          <ac:chgData name="sd a" userId="01ff5ff97421e703" providerId="LiveId" clId="{08CCDADC-5E06-BB4B-A14E-DC6CFB4F586F}" dt="2024-04-17T05:20:24.989" v="8895" actId="478"/>
          <ac:picMkLst>
            <pc:docMk/>
            <pc:sldMk cId="1410360753" sldId="271"/>
            <ac:picMk id="17" creationId="{9BFBA6E6-0BFE-69D6-FB90-B468277DC99E}"/>
          </ac:picMkLst>
        </pc:picChg>
        <pc:picChg chg="add mod">
          <ac:chgData name="sd a" userId="01ff5ff97421e703" providerId="LiveId" clId="{08CCDADC-5E06-BB4B-A14E-DC6CFB4F586F}" dt="2024-04-17T05:20:33.234" v="8899" actId="1076"/>
          <ac:picMkLst>
            <pc:docMk/>
            <pc:sldMk cId="1410360753" sldId="271"/>
            <ac:picMk id="19" creationId="{47A2DE23-2554-6EB1-E3F2-CE27D2912CD4}"/>
          </ac:picMkLst>
        </pc:picChg>
      </pc:sldChg>
    </pc:docChg>
  </pc:docChgLst>
  <pc:docChgLst>
    <pc:chgData name="sd a" userId="01ff5ff97421e703" providerId="LiveId" clId="{7FCA3520-3856-4B4B-9891-263687EFC6C8}"/>
    <pc:docChg chg="undo custSel addSld delSld modSld">
      <pc:chgData name="sd a" userId="01ff5ff97421e703" providerId="LiveId" clId="{7FCA3520-3856-4B4B-9891-263687EFC6C8}" dt="2024-05-20T05:43:32.476" v="1065" actId="1076"/>
      <pc:docMkLst>
        <pc:docMk/>
      </pc:docMkLst>
      <pc:sldChg chg="modSp mod">
        <pc:chgData name="sd a" userId="01ff5ff97421e703" providerId="LiveId" clId="{7FCA3520-3856-4B4B-9891-263687EFC6C8}" dt="2024-05-13T05:41:12.346" v="347" actId="20577"/>
        <pc:sldMkLst>
          <pc:docMk/>
          <pc:sldMk cId="2610114089" sldId="257"/>
        </pc:sldMkLst>
        <pc:spChg chg="mod">
          <ac:chgData name="sd a" userId="01ff5ff97421e703" providerId="LiveId" clId="{7FCA3520-3856-4B4B-9891-263687EFC6C8}" dt="2024-05-13T05:41:12.346" v="347" actId="20577"/>
          <ac:spMkLst>
            <pc:docMk/>
            <pc:sldMk cId="2610114089" sldId="257"/>
            <ac:spMk id="4" creationId="{2AB60112-FCC4-F04F-BE0F-10A8241BF47E}"/>
          </ac:spMkLst>
        </pc:spChg>
      </pc:sldChg>
      <pc:sldChg chg="addSp delSp modSp mod">
        <pc:chgData name="sd a" userId="01ff5ff97421e703" providerId="LiveId" clId="{7FCA3520-3856-4B4B-9891-263687EFC6C8}" dt="2024-05-20T05:43:32.476" v="1065" actId="1076"/>
        <pc:sldMkLst>
          <pc:docMk/>
          <pc:sldMk cId="3744747058" sldId="258"/>
        </pc:sldMkLst>
        <pc:spChg chg="mod">
          <ac:chgData name="sd a" userId="01ff5ff97421e703" providerId="LiveId" clId="{7FCA3520-3856-4B4B-9891-263687EFC6C8}" dt="2024-05-15T09:53:43.507" v="756" actId="1076"/>
          <ac:spMkLst>
            <pc:docMk/>
            <pc:sldMk cId="3744747058" sldId="258"/>
            <ac:spMk id="4" creationId="{370D199A-9E7A-8ADD-9CA2-36E075C5B70F}"/>
          </ac:spMkLst>
        </pc:spChg>
        <pc:spChg chg="add mod">
          <ac:chgData name="sd a" userId="01ff5ff97421e703" providerId="LiveId" clId="{7FCA3520-3856-4B4B-9891-263687EFC6C8}" dt="2024-05-13T05:44:02.402" v="362" actId="14100"/>
          <ac:spMkLst>
            <pc:docMk/>
            <pc:sldMk cId="3744747058" sldId="258"/>
            <ac:spMk id="5" creationId="{72060439-D26B-936E-B318-C2C347326B48}"/>
          </ac:spMkLst>
        </pc:spChg>
        <pc:spChg chg="add del mod">
          <ac:chgData name="sd a" userId="01ff5ff97421e703" providerId="LiveId" clId="{7FCA3520-3856-4B4B-9891-263687EFC6C8}" dt="2024-05-14T02:53:14.653" v="402" actId="478"/>
          <ac:spMkLst>
            <pc:docMk/>
            <pc:sldMk cId="3744747058" sldId="258"/>
            <ac:spMk id="5" creationId="{E3B2B31E-2880-C824-9393-9EB1907B9332}"/>
          </ac:spMkLst>
        </pc:spChg>
        <pc:spChg chg="mod topLvl">
          <ac:chgData name="sd a" userId="01ff5ff97421e703" providerId="LiveId" clId="{7FCA3520-3856-4B4B-9891-263687EFC6C8}" dt="2024-05-15T09:54:17.801" v="763" actId="113"/>
          <ac:spMkLst>
            <pc:docMk/>
            <pc:sldMk cId="3744747058" sldId="258"/>
            <ac:spMk id="7" creationId="{16C66A0B-17DC-DCEA-9E09-64834F039A62}"/>
          </ac:spMkLst>
        </pc:spChg>
        <pc:spChg chg="mod topLvl">
          <ac:chgData name="sd a" userId="01ff5ff97421e703" providerId="LiveId" clId="{7FCA3520-3856-4B4B-9891-263687EFC6C8}" dt="2024-05-15T09:54:15.997" v="762" actId="113"/>
          <ac:spMkLst>
            <pc:docMk/>
            <pc:sldMk cId="3744747058" sldId="258"/>
            <ac:spMk id="9" creationId="{926B6B4B-602A-9F1F-B341-FD6C4BCF3BE6}"/>
          </ac:spMkLst>
        </pc:spChg>
        <pc:spChg chg="add mod">
          <ac:chgData name="sd a" userId="01ff5ff97421e703" providerId="LiveId" clId="{7FCA3520-3856-4B4B-9891-263687EFC6C8}" dt="2024-05-13T05:44:28.788" v="383" actId="207"/>
          <ac:spMkLst>
            <pc:docMk/>
            <pc:sldMk cId="3744747058" sldId="258"/>
            <ac:spMk id="14" creationId="{0F9C8393-8163-E275-3ED0-45DE9A6C4808}"/>
          </ac:spMkLst>
        </pc:spChg>
        <pc:spChg chg="add del mod">
          <ac:chgData name="sd a" userId="01ff5ff97421e703" providerId="LiveId" clId="{7FCA3520-3856-4B4B-9891-263687EFC6C8}" dt="2024-05-13T05:46:16.789" v="396"/>
          <ac:spMkLst>
            <pc:docMk/>
            <pc:sldMk cId="3744747058" sldId="258"/>
            <ac:spMk id="21" creationId="{47C0FCD7-A3F1-D91A-F4D4-FC74EBD094FD}"/>
          </ac:spMkLst>
        </pc:spChg>
        <pc:spChg chg="mod topLvl">
          <ac:chgData name="sd a" userId="01ff5ff97421e703" providerId="LiveId" clId="{7FCA3520-3856-4B4B-9891-263687EFC6C8}" dt="2024-05-15T09:54:14.065" v="760" actId="113"/>
          <ac:spMkLst>
            <pc:docMk/>
            <pc:sldMk cId="3744747058" sldId="258"/>
            <ac:spMk id="28" creationId="{C8999D87-C1CA-08DD-5EAB-2AC988AC9494}"/>
          </ac:spMkLst>
        </pc:spChg>
        <pc:spChg chg="mod topLvl">
          <ac:chgData name="sd a" userId="01ff5ff97421e703" providerId="LiveId" clId="{7FCA3520-3856-4B4B-9891-263687EFC6C8}" dt="2024-05-15T09:53:43.507" v="756" actId="1076"/>
          <ac:spMkLst>
            <pc:docMk/>
            <pc:sldMk cId="3744747058" sldId="258"/>
            <ac:spMk id="35" creationId="{6DFC0DA1-9733-3A2B-4822-9B1E75E869DE}"/>
          </ac:spMkLst>
        </pc:spChg>
        <pc:spChg chg="add del mod">
          <ac:chgData name="sd a" userId="01ff5ff97421e703" providerId="LiveId" clId="{7FCA3520-3856-4B4B-9891-263687EFC6C8}" dt="2024-05-15T09:44:24.955" v="620" actId="478"/>
          <ac:spMkLst>
            <pc:docMk/>
            <pc:sldMk cId="3744747058" sldId="258"/>
            <ac:spMk id="37" creationId="{683A018B-1036-C4F7-F252-12F04CB4A5D5}"/>
          </ac:spMkLst>
        </pc:spChg>
        <pc:spChg chg="add del mod">
          <ac:chgData name="sd a" userId="01ff5ff97421e703" providerId="LiveId" clId="{7FCA3520-3856-4B4B-9891-263687EFC6C8}" dt="2024-05-15T09:44:49.182" v="644" actId="478"/>
          <ac:spMkLst>
            <pc:docMk/>
            <pc:sldMk cId="3744747058" sldId="258"/>
            <ac:spMk id="40" creationId="{155F2CCB-2BCD-5E2B-B802-B8D0A37CA58E}"/>
          </ac:spMkLst>
        </pc:spChg>
        <pc:spChg chg="mod">
          <ac:chgData name="sd a" userId="01ff5ff97421e703" providerId="LiveId" clId="{7FCA3520-3856-4B4B-9891-263687EFC6C8}" dt="2024-05-15T09:53:43.507" v="756" actId="1076"/>
          <ac:spMkLst>
            <pc:docMk/>
            <pc:sldMk cId="3744747058" sldId="258"/>
            <ac:spMk id="43" creationId="{F52DCC3D-42DF-92EB-8D4E-4F62EE9199F1}"/>
          </ac:spMkLst>
        </pc:spChg>
        <pc:spChg chg="mod">
          <ac:chgData name="sd a" userId="01ff5ff97421e703" providerId="LiveId" clId="{7FCA3520-3856-4B4B-9891-263687EFC6C8}" dt="2024-05-15T09:53:43.507" v="756" actId="1076"/>
          <ac:spMkLst>
            <pc:docMk/>
            <pc:sldMk cId="3744747058" sldId="258"/>
            <ac:spMk id="48" creationId="{5A879FB1-AB89-21B3-24B1-8D520FA1305D}"/>
          </ac:spMkLst>
        </pc:spChg>
        <pc:spChg chg="mod">
          <ac:chgData name="sd a" userId="01ff5ff97421e703" providerId="LiveId" clId="{7FCA3520-3856-4B4B-9891-263687EFC6C8}" dt="2024-05-15T09:53:43.507" v="756" actId="1076"/>
          <ac:spMkLst>
            <pc:docMk/>
            <pc:sldMk cId="3744747058" sldId="258"/>
            <ac:spMk id="51" creationId="{2C591DC6-DD8B-4292-5276-CD6C38DD3A31}"/>
          </ac:spMkLst>
        </pc:spChg>
        <pc:spChg chg="mod topLvl">
          <ac:chgData name="sd a" userId="01ff5ff97421e703" providerId="LiveId" clId="{7FCA3520-3856-4B4B-9891-263687EFC6C8}" dt="2024-05-15T09:54:14.964" v="761" actId="113"/>
          <ac:spMkLst>
            <pc:docMk/>
            <pc:sldMk cId="3744747058" sldId="258"/>
            <ac:spMk id="54" creationId="{AA9FECB3-2A15-A5D0-895F-490650F60B17}"/>
          </ac:spMkLst>
        </pc:spChg>
        <pc:grpChg chg="add del mod">
          <ac:chgData name="sd a" userId="01ff5ff97421e703" providerId="LiveId" clId="{7FCA3520-3856-4B4B-9891-263687EFC6C8}" dt="2024-05-15T09:45:42.594" v="650" actId="478"/>
          <ac:grpSpMkLst>
            <pc:docMk/>
            <pc:sldMk cId="3744747058" sldId="258"/>
            <ac:grpSpMk id="5" creationId="{577CFE6A-C00C-F93C-343C-3CA4752DAD3A}"/>
          </ac:grpSpMkLst>
        </pc:grpChg>
        <pc:grpChg chg="add del mod">
          <ac:chgData name="sd a" userId="01ff5ff97421e703" providerId="LiveId" clId="{7FCA3520-3856-4B4B-9891-263687EFC6C8}" dt="2024-05-13T05:50:38.446" v="399" actId="478"/>
          <ac:grpSpMkLst>
            <pc:docMk/>
            <pc:sldMk cId="3744747058" sldId="258"/>
            <ac:grpSpMk id="15" creationId="{C73981EE-BED0-3834-39A2-3BD806D42FB1}"/>
          </ac:grpSpMkLst>
        </pc:grpChg>
        <pc:grpChg chg="del">
          <ac:chgData name="sd a" userId="01ff5ff97421e703" providerId="LiveId" clId="{7FCA3520-3856-4B4B-9891-263687EFC6C8}" dt="2024-05-13T05:45:47.215" v="388" actId="478"/>
          <ac:grpSpMkLst>
            <pc:docMk/>
            <pc:sldMk cId="3744747058" sldId="258"/>
            <ac:grpSpMk id="20" creationId="{3500AA6D-312C-A54C-CDDA-19302D0E2E41}"/>
          </ac:grpSpMkLst>
        </pc:grpChg>
        <pc:grpChg chg="del">
          <ac:chgData name="sd a" userId="01ff5ff97421e703" providerId="LiveId" clId="{7FCA3520-3856-4B4B-9891-263687EFC6C8}" dt="2024-05-14T02:54:21.903" v="407" actId="478"/>
          <ac:grpSpMkLst>
            <pc:docMk/>
            <pc:sldMk cId="3744747058" sldId="258"/>
            <ac:grpSpMk id="29" creationId="{8F064128-54CD-CEA0-A22B-C6BB7B7BBC34}"/>
          </ac:grpSpMkLst>
        </pc:grpChg>
        <pc:grpChg chg="del mod topLvl">
          <ac:chgData name="sd a" userId="01ff5ff97421e703" providerId="LiveId" clId="{7FCA3520-3856-4B4B-9891-263687EFC6C8}" dt="2024-05-15T09:36:06.945" v="589" actId="165"/>
          <ac:grpSpMkLst>
            <pc:docMk/>
            <pc:sldMk cId="3744747058" sldId="258"/>
            <ac:grpSpMk id="36" creationId="{4A107F1D-2A08-1D9E-E1FD-72655BF89419}"/>
          </ac:grpSpMkLst>
        </pc:grpChg>
        <pc:grpChg chg="mod topLvl">
          <ac:chgData name="sd a" userId="01ff5ff97421e703" providerId="LiveId" clId="{7FCA3520-3856-4B4B-9891-263687EFC6C8}" dt="2024-05-15T09:53:43.507" v="756" actId="1076"/>
          <ac:grpSpMkLst>
            <pc:docMk/>
            <pc:sldMk cId="3744747058" sldId="258"/>
            <ac:grpSpMk id="41" creationId="{4974FDE3-67F0-F123-1A3B-7BC5FB67F001}"/>
          </ac:grpSpMkLst>
        </pc:grpChg>
        <pc:grpChg chg="add mod">
          <ac:chgData name="sd a" userId="01ff5ff97421e703" providerId="LiveId" clId="{7FCA3520-3856-4B4B-9891-263687EFC6C8}" dt="2024-05-15T09:53:43.507" v="756" actId="1076"/>
          <ac:grpSpMkLst>
            <pc:docMk/>
            <pc:sldMk cId="3744747058" sldId="258"/>
            <ac:grpSpMk id="44" creationId="{87DC0CC2-D1B7-2A55-D40F-B721FE17CF39}"/>
          </ac:grpSpMkLst>
        </pc:grpChg>
        <pc:grpChg chg="mod topLvl">
          <ac:chgData name="sd a" userId="01ff5ff97421e703" providerId="LiveId" clId="{7FCA3520-3856-4B4B-9891-263687EFC6C8}" dt="2024-05-15T09:53:43.507" v="756" actId="1076"/>
          <ac:grpSpMkLst>
            <pc:docMk/>
            <pc:sldMk cId="3744747058" sldId="258"/>
            <ac:grpSpMk id="46" creationId="{DEFFF0B8-763E-4D8E-3902-45C4DEAC02C4}"/>
          </ac:grpSpMkLst>
        </pc:grpChg>
        <pc:grpChg chg="mod topLvl">
          <ac:chgData name="sd a" userId="01ff5ff97421e703" providerId="LiveId" clId="{7FCA3520-3856-4B4B-9891-263687EFC6C8}" dt="2024-05-15T09:53:43.507" v="756" actId="1076"/>
          <ac:grpSpMkLst>
            <pc:docMk/>
            <pc:sldMk cId="3744747058" sldId="258"/>
            <ac:grpSpMk id="49" creationId="{3B338D3F-C271-EE91-5DFA-691DC409A6E4}"/>
          </ac:grpSpMkLst>
        </pc:grpChg>
        <pc:grpChg chg="del mod topLvl">
          <ac:chgData name="sd a" userId="01ff5ff97421e703" providerId="LiveId" clId="{7FCA3520-3856-4B4B-9891-263687EFC6C8}" dt="2024-05-15T09:46:06.796" v="659" actId="478"/>
          <ac:grpSpMkLst>
            <pc:docMk/>
            <pc:sldMk cId="3744747058" sldId="258"/>
            <ac:grpSpMk id="52" creationId="{2564E936-4E69-D5B2-CCCB-BF9E33212A22}"/>
          </ac:grpSpMkLst>
        </pc:grpChg>
        <pc:grpChg chg="del">
          <ac:chgData name="sd a" userId="01ff5ff97421e703" providerId="LiveId" clId="{7FCA3520-3856-4B4B-9891-263687EFC6C8}" dt="2024-05-15T09:17:17.585" v="426" actId="165"/>
          <ac:grpSpMkLst>
            <pc:docMk/>
            <pc:sldMk cId="3744747058" sldId="258"/>
            <ac:grpSpMk id="55" creationId="{1DDDE3D4-D8E1-1826-6754-0543E8D12E29}"/>
          </ac:grpSpMkLst>
        </pc:grpChg>
        <pc:grpChg chg="add mod">
          <ac:chgData name="sd a" userId="01ff5ff97421e703" providerId="LiveId" clId="{7FCA3520-3856-4B4B-9891-263687EFC6C8}" dt="2024-05-15T09:53:43.507" v="756" actId="1076"/>
          <ac:grpSpMkLst>
            <pc:docMk/>
            <pc:sldMk cId="3744747058" sldId="258"/>
            <ac:grpSpMk id="56" creationId="{D85688A5-EF82-B8ED-8012-C9AD591D5248}"/>
          </ac:grpSpMkLst>
        </pc:grpChg>
        <pc:grpChg chg="add mod">
          <ac:chgData name="sd a" userId="01ff5ff97421e703" providerId="LiveId" clId="{7FCA3520-3856-4B4B-9891-263687EFC6C8}" dt="2024-05-15T09:53:43.507" v="756" actId="1076"/>
          <ac:grpSpMkLst>
            <pc:docMk/>
            <pc:sldMk cId="3744747058" sldId="258"/>
            <ac:grpSpMk id="59" creationId="{3E801B19-B61B-E651-8559-90001F3F048C}"/>
          </ac:grpSpMkLst>
        </pc:grpChg>
        <pc:picChg chg="del">
          <ac:chgData name="sd a" userId="01ff5ff97421e703" providerId="LiveId" clId="{7FCA3520-3856-4B4B-9891-263687EFC6C8}" dt="2024-05-13T05:45:47.215" v="388" actId="478"/>
          <ac:picMkLst>
            <pc:docMk/>
            <pc:sldMk cId="3744747058" sldId="258"/>
            <ac:picMk id="6" creationId="{2EFAE3E5-82D3-037F-8C92-FC2275A92172}"/>
          </ac:picMkLst>
        </pc:picChg>
        <pc:picChg chg="add mod">
          <ac:chgData name="sd a" userId="01ff5ff97421e703" providerId="LiveId" clId="{7FCA3520-3856-4B4B-9891-263687EFC6C8}" dt="2024-05-20T05:43:21.430" v="1062" actId="167"/>
          <ac:picMkLst>
            <pc:docMk/>
            <pc:sldMk cId="3744747058" sldId="258"/>
            <ac:picMk id="6" creationId="{A83F9E7C-6E93-D63C-623B-B0D1B3C8E919}"/>
          </ac:picMkLst>
        </pc:picChg>
        <pc:picChg chg="add del mod">
          <ac:chgData name="sd a" userId="01ff5ff97421e703" providerId="LiveId" clId="{7FCA3520-3856-4B4B-9891-263687EFC6C8}" dt="2024-05-14T03:35:32.891" v="425" actId="478"/>
          <ac:picMkLst>
            <pc:docMk/>
            <pc:sldMk cId="3744747058" sldId="258"/>
            <ac:picMk id="6" creationId="{B1665690-AEC7-FAF9-37E9-95202130BA34}"/>
          </ac:picMkLst>
        </pc:picChg>
        <pc:picChg chg="add mod">
          <ac:chgData name="sd a" userId="01ff5ff97421e703" providerId="LiveId" clId="{7FCA3520-3856-4B4B-9891-263687EFC6C8}" dt="2024-05-20T05:43:26.100" v="1064" actId="1076"/>
          <ac:picMkLst>
            <pc:docMk/>
            <pc:sldMk cId="3744747058" sldId="258"/>
            <ac:picMk id="10" creationId="{D713BEF1-B819-B5AE-5B4C-E296E9778417}"/>
          </ac:picMkLst>
        </pc:picChg>
        <pc:picChg chg="add del mod">
          <ac:chgData name="sd a" userId="01ff5ff97421e703" providerId="LiveId" clId="{7FCA3520-3856-4B4B-9891-263687EFC6C8}" dt="2024-05-15T09:34:00.091" v="581" actId="478"/>
          <ac:picMkLst>
            <pc:docMk/>
            <pc:sldMk cId="3744747058" sldId="258"/>
            <ac:picMk id="12" creationId="{7D06531C-F530-352A-15C1-59B31BF0C794}"/>
          </ac:picMkLst>
        </pc:picChg>
        <pc:picChg chg="add mod">
          <ac:chgData name="sd a" userId="01ff5ff97421e703" providerId="LiveId" clId="{7FCA3520-3856-4B4B-9891-263687EFC6C8}" dt="2024-05-15T09:53:43.507" v="756" actId="1076"/>
          <ac:picMkLst>
            <pc:docMk/>
            <pc:sldMk cId="3744747058" sldId="258"/>
            <ac:picMk id="16" creationId="{617E1E7F-8693-AFBF-7E9A-AFE9B6E2B65E}"/>
          </ac:picMkLst>
        </pc:picChg>
        <pc:picChg chg="add del mod topLvl">
          <ac:chgData name="sd a" userId="01ff5ff97421e703" providerId="LiveId" clId="{7FCA3520-3856-4B4B-9891-263687EFC6C8}" dt="2024-05-15T09:45:42.594" v="650" actId="478"/>
          <ac:picMkLst>
            <pc:docMk/>
            <pc:sldMk cId="3744747058" sldId="258"/>
            <ac:picMk id="17" creationId="{39A677A5-85B8-46B5-F55A-40F4B0AFEF7B}"/>
          </ac:picMkLst>
        </pc:picChg>
        <pc:picChg chg="add del mod">
          <ac:chgData name="sd a" userId="01ff5ff97421e703" providerId="LiveId" clId="{7FCA3520-3856-4B4B-9891-263687EFC6C8}" dt="2024-05-20T05:43:23.057" v="1063" actId="478"/>
          <ac:picMkLst>
            <pc:docMk/>
            <pc:sldMk cId="3744747058" sldId="258"/>
            <ac:picMk id="22" creationId="{C6F2AFF3-D814-C0D5-F3EC-DE0108C1A25A}"/>
          </ac:picMkLst>
        </pc:picChg>
        <pc:picChg chg="add del mod">
          <ac:chgData name="sd a" userId="01ff5ff97421e703" providerId="LiveId" clId="{7FCA3520-3856-4B4B-9891-263687EFC6C8}" dt="2024-05-20T05:43:13.349" v="1059" actId="478"/>
          <ac:picMkLst>
            <pc:docMk/>
            <pc:sldMk cId="3744747058" sldId="258"/>
            <ac:picMk id="24" creationId="{FB872E42-8680-B3A7-F5A9-9697F75D4C91}"/>
          </ac:picMkLst>
        </pc:picChg>
        <pc:picChg chg="add del mod">
          <ac:chgData name="sd a" userId="01ff5ff97421e703" providerId="LiveId" clId="{7FCA3520-3856-4B4B-9891-263687EFC6C8}" dt="2024-05-15T09:38:08.502" v="604" actId="478"/>
          <ac:picMkLst>
            <pc:docMk/>
            <pc:sldMk cId="3744747058" sldId="258"/>
            <ac:picMk id="26" creationId="{95718DC7-9F80-835E-4154-AD626F09E614}"/>
          </ac:picMkLst>
        </pc:picChg>
        <pc:picChg chg="del">
          <ac:chgData name="sd a" userId="01ff5ff97421e703" providerId="LiveId" clId="{7FCA3520-3856-4B4B-9891-263687EFC6C8}" dt="2024-05-14T02:54:21.903" v="407" actId="478"/>
          <ac:picMkLst>
            <pc:docMk/>
            <pc:sldMk cId="3744747058" sldId="258"/>
            <ac:picMk id="27" creationId="{4409E3FC-22B3-BEFD-CAF0-86C9E7438068}"/>
          </ac:picMkLst>
        </pc:picChg>
        <pc:picChg chg="add del mod">
          <ac:chgData name="sd a" userId="01ff5ff97421e703" providerId="LiveId" clId="{7FCA3520-3856-4B4B-9891-263687EFC6C8}" dt="2024-05-15T09:38:08.502" v="604" actId="478"/>
          <ac:picMkLst>
            <pc:docMk/>
            <pc:sldMk cId="3744747058" sldId="258"/>
            <ac:picMk id="29" creationId="{84F98EEE-5F1E-0B8B-B70E-54970B3C5669}"/>
          </ac:picMkLst>
        </pc:picChg>
        <pc:picChg chg="add mod">
          <ac:chgData name="sd a" userId="01ff5ff97421e703" providerId="LiveId" clId="{7FCA3520-3856-4B4B-9891-263687EFC6C8}" dt="2024-05-20T05:43:32.476" v="1065" actId="1076"/>
          <ac:picMkLst>
            <pc:docMk/>
            <pc:sldMk cId="3744747058" sldId="258"/>
            <ac:picMk id="32" creationId="{CE9347A9-3095-5C57-F13F-EED4F78A7986}"/>
          </ac:picMkLst>
        </pc:picChg>
        <pc:picChg chg="add mod">
          <ac:chgData name="sd a" userId="01ff5ff97421e703" providerId="LiveId" clId="{7FCA3520-3856-4B4B-9891-263687EFC6C8}" dt="2024-05-15T09:53:43.507" v="756" actId="1076"/>
          <ac:picMkLst>
            <pc:docMk/>
            <pc:sldMk cId="3744747058" sldId="258"/>
            <ac:picMk id="34" creationId="{3ECD2AA1-EDFE-CC68-C746-7EB835EC72C1}"/>
          </ac:picMkLst>
        </pc:picChg>
        <pc:picChg chg="del mod topLvl">
          <ac:chgData name="sd a" userId="01ff5ff97421e703" providerId="LiveId" clId="{7FCA3520-3856-4B4B-9891-263687EFC6C8}" dt="2024-05-15T09:28:30.576" v="459" actId="478"/>
          <ac:picMkLst>
            <pc:docMk/>
            <pc:sldMk cId="3744747058" sldId="258"/>
            <ac:picMk id="39" creationId="{D5782669-5BC8-B3B6-3E07-9D8FA0F3DA37}"/>
          </ac:picMkLst>
        </pc:picChg>
        <pc:picChg chg="del topLvl">
          <ac:chgData name="sd a" userId="01ff5ff97421e703" providerId="LiveId" clId="{7FCA3520-3856-4B4B-9891-263687EFC6C8}" dt="2024-05-15T09:46:06.796" v="659" actId="478"/>
          <ac:picMkLst>
            <pc:docMk/>
            <pc:sldMk cId="3744747058" sldId="258"/>
            <ac:picMk id="53" creationId="{D67FDB5A-52BB-2D05-EE9F-E6F59D511E9A}"/>
          </ac:picMkLst>
        </pc:picChg>
        <pc:picChg chg="add mod">
          <ac:chgData name="sd a" userId="01ff5ff97421e703" providerId="LiveId" clId="{7FCA3520-3856-4B4B-9891-263687EFC6C8}" dt="2024-05-15T09:53:43.507" v="756" actId="1076"/>
          <ac:picMkLst>
            <pc:docMk/>
            <pc:sldMk cId="3744747058" sldId="258"/>
            <ac:picMk id="1026" creationId="{4CF22BBE-4EDD-FA68-67B0-9DFFD4FBFF30}"/>
          </ac:picMkLst>
        </pc:picChg>
        <pc:picChg chg="add">
          <ac:chgData name="sd a" userId="01ff5ff97421e703" providerId="LiveId" clId="{7FCA3520-3856-4B4B-9891-263687EFC6C8}" dt="2024-05-14T02:53:58.673" v="403"/>
          <ac:picMkLst>
            <pc:docMk/>
            <pc:sldMk cId="3744747058" sldId="258"/>
            <ac:picMk id="1028" creationId="{39115B21-A327-C711-3C35-CAD40358E11A}"/>
          </ac:picMkLst>
        </pc:picChg>
        <pc:picChg chg="add mod">
          <ac:chgData name="sd a" userId="01ff5ff97421e703" providerId="LiveId" clId="{7FCA3520-3856-4B4B-9891-263687EFC6C8}" dt="2024-05-15T09:53:43.507" v="756" actId="1076"/>
          <ac:picMkLst>
            <pc:docMk/>
            <pc:sldMk cId="3744747058" sldId="258"/>
            <ac:picMk id="1028" creationId="{D9694DDD-E377-49EB-C13B-B6C56DA881F5}"/>
          </ac:picMkLst>
        </pc:picChg>
        <pc:picChg chg="add mod">
          <ac:chgData name="sd a" userId="01ff5ff97421e703" providerId="LiveId" clId="{7FCA3520-3856-4B4B-9891-263687EFC6C8}" dt="2024-05-15T09:53:43.507" v="756" actId="1076"/>
          <ac:picMkLst>
            <pc:docMk/>
            <pc:sldMk cId="3744747058" sldId="258"/>
            <ac:picMk id="1030" creationId="{9CB8E25D-5F73-B4B1-7A14-830D49EAB565}"/>
          </ac:picMkLst>
        </pc:picChg>
        <pc:cxnChg chg="add mod">
          <ac:chgData name="sd a" userId="01ff5ff97421e703" providerId="LiveId" clId="{7FCA3520-3856-4B4B-9891-263687EFC6C8}" dt="2024-05-13T05:44:00.294" v="361" actId="1076"/>
          <ac:cxnSpMkLst>
            <pc:docMk/>
            <pc:sldMk cId="3744747058" sldId="258"/>
            <ac:cxnSpMk id="8" creationId="{2C53ABE4-74AA-5B0A-0999-A61DACBBB3E5}"/>
          </ac:cxnSpMkLst>
        </pc:cxnChg>
        <pc:cxnChg chg="mod topLvl">
          <ac:chgData name="sd a" userId="01ff5ff97421e703" providerId="LiveId" clId="{7FCA3520-3856-4B4B-9891-263687EFC6C8}" dt="2024-05-15T09:53:43.507" v="756" actId="1076"/>
          <ac:cxnSpMkLst>
            <pc:docMk/>
            <pc:sldMk cId="3744747058" sldId="258"/>
            <ac:cxnSpMk id="31" creationId="{09637713-F248-7930-2451-8FE8337D402C}"/>
          </ac:cxnSpMkLst>
        </pc:cxnChg>
        <pc:cxnChg chg="mod">
          <ac:chgData name="sd a" userId="01ff5ff97421e703" providerId="LiveId" clId="{7FCA3520-3856-4B4B-9891-263687EFC6C8}" dt="2024-05-15T09:53:43.507" v="756" actId="1076"/>
          <ac:cxnSpMkLst>
            <pc:docMk/>
            <pc:sldMk cId="3744747058" sldId="258"/>
            <ac:cxnSpMk id="42" creationId="{EA524C4A-8CBE-8A6D-0A33-6418AB321C0A}"/>
          </ac:cxnSpMkLst>
        </pc:cxnChg>
        <pc:cxnChg chg="mod">
          <ac:chgData name="sd a" userId="01ff5ff97421e703" providerId="LiveId" clId="{7FCA3520-3856-4B4B-9891-263687EFC6C8}" dt="2024-05-15T09:53:43.507" v="756" actId="1076"/>
          <ac:cxnSpMkLst>
            <pc:docMk/>
            <pc:sldMk cId="3744747058" sldId="258"/>
            <ac:cxnSpMk id="47" creationId="{8952997B-D37A-43DF-D716-F3E3A1EC024A}"/>
          </ac:cxnSpMkLst>
        </pc:cxnChg>
        <pc:cxnChg chg="mod">
          <ac:chgData name="sd a" userId="01ff5ff97421e703" providerId="LiveId" clId="{7FCA3520-3856-4B4B-9891-263687EFC6C8}" dt="2024-05-15T09:53:43.507" v="756" actId="1076"/>
          <ac:cxnSpMkLst>
            <pc:docMk/>
            <pc:sldMk cId="3744747058" sldId="258"/>
            <ac:cxnSpMk id="50" creationId="{E42D1EF1-DC9B-38F2-182F-27C049CFCEB7}"/>
          </ac:cxnSpMkLst>
        </pc:cxnChg>
      </pc:sldChg>
      <pc:sldChg chg="modSp del mod">
        <pc:chgData name="sd a" userId="01ff5ff97421e703" providerId="LiveId" clId="{7FCA3520-3856-4B4B-9891-263687EFC6C8}" dt="2024-05-05T04:06:13.190" v="219" actId="2696"/>
        <pc:sldMkLst>
          <pc:docMk/>
          <pc:sldMk cId="1426726800" sldId="259"/>
        </pc:sldMkLst>
        <pc:spChg chg="mod">
          <ac:chgData name="sd a" userId="01ff5ff97421e703" providerId="LiveId" clId="{7FCA3520-3856-4B4B-9891-263687EFC6C8}" dt="2024-05-03T10:18:43.181" v="204" actId="1076"/>
          <ac:spMkLst>
            <pc:docMk/>
            <pc:sldMk cId="1426726800" sldId="259"/>
            <ac:spMk id="8" creationId="{CFFA0EC4-91F4-CFE5-D312-0ECBB719EF9F}"/>
          </ac:spMkLst>
        </pc:spChg>
        <pc:spChg chg="mod">
          <ac:chgData name="sd a" userId="01ff5ff97421e703" providerId="LiveId" clId="{7FCA3520-3856-4B4B-9891-263687EFC6C8}" dt="2024-05-03T10:18:43.181" v="204" actId="1076"/>
          <ac:spMkLst>
            <pc:docMk/>
            <pc:sldMk cId="1426726800" sldId="259"/>
            <ac:spMk id="9" creationId="{AFB2BB0F-B185-4997-4F9D-56A77479F7B2}"/>
          </ac:spMkLst>
        </pc:spChg>
        <pc:spChg chg="mod">
          <ac:chgData name="sd a" userId="01ff5ff97421e703" providerId="LiveId" clId="{7FCA3520-3856-4B4B-9891-263687EFC6C8}" dt="2024-05-03T10:18:43.181" v="204" actId="1076"/>
          <ac:spMkLst>
            <pc:docMk/>
            <pc:sldMk cId="1426726800" sldId="259"/>
            <ac:spMk id="13" creationId="{700AA796-3F5A-B3DD-3D72-DD9BC7370314}"/>
          </ac:spMkLst>
        </pc:spChg>
        <pc:spChg chg="mod">
          <ac:chgData name="sd a" userId="01ff5ff97421e703" providerId="LiveId" clId="{7FCA3520-3856-4B4B-9891-263687EFC6C8}" dt="2024-05-03T10:18:43.181" v="204" actId="1076"/>
          <ac:spMkLst>
            <pc:docMk/>
            <pc:sldMk cId="1426726800" sldId="259"/>
            <ac:spMk id="15" creationId="{F56771C6-B1FD-70B1-928A-6F3BDB1938AD}"/>
          </ac:spMkLst>
        </pc:spChg>
        <pc:spChg chg="mod">
          <ac:chgData name="sd a" userId="01ff5ff97421e703" providerId="LiveId" clId="{7FCA3520-3856-4B4B-9891-263687EFC6C8}" dt="2024-05-03T10:18:43.181" v="204" actId="1076"/>
          <ac:spMkLst>
            <pc:docMk/>
            <pc:sldMk cId="1426726800" sldId="259"/>
            <ac:spMk id="31" creationId="{76F483BC-AB5E-AC0C-FA0F-E26FA338156A}"/>
          </ac:spMkLst>
        </pc:spChg>
        <pc:spChg chg="mod">
          <ac:chgData name="sd a" userId="01ff5ff97421e703" providerId="LiveId" clId="{7FCA3520-3856-4B4B-9891-263687EFC6C8}" dt="2024-05-03T10:18:43.181" v="204" actId="1076"/>
          <ac:spMkLst>
            <pc:docMk/>
            <pc:sldMk cId="1426726800" sldId="259"/>
            <ac:spMk id="35" creationId="{C9757019-B726-4551-8882-5554F025C26E}"/>
          </ac:spMkLst>
        </pc:spChg>
        <pc:spChg chg="mod">
          <ac:chgData name="sd a" userId="01ff5ff97421e703" providerId="LiveId" clId="{7FCA3520-3856-4B4B-9891-263687EFC6C8}" dt="2024-05-03T10:18:43.181" v="204" actId="1076"/>
          <ac:spMkLst>
            <pc:docMk/>
            <pc:sldMk cId="1426726800" sldId="259"/>
            <ac:spMk id="48" creationId="{BE8F9DB7-CFE6-7CC8-CFDD-9B416E3B77EF}"/>
          </ac:spMkLst>
        </pc:spChg>
        <pc:spChg chg="mod">
          <ac:chgData name="sd a" userId="01ff5ff97421e703" providerId="LiveId" clId="{7FCA3520-3856-4B4B-9891-263687EFC6C8}" dt="2024-05-03T10:18:51.866" v="207" actId="1076"/>
          <ac:spMkLst>
            <pc:docMk/>
            <pc:sldMk cId="1426726800" sldId="259"/>
            <ac:spMk id="1029" creationId="{76115987-D563-4319-D387-AA5801B0FC6D}"/>
          </ac:spMkLst>
        </pc:spChg>
        <pc:spChg chg="mod">
          <ac:chgData name="sd a" userId="01ff5ff97421e703" providerId="LiveId" clId="{7FCA3520-3856-4B4B-9891-263687EFC6C8}" dt="2024-05-03T10:19:11.275" v="213" actId="1076"/>
          <ac:spMkLst>
            <pc:docMk/>
            <pc:sldMk cId="1426726800" sldId="259"/>
            <ac:spMk id="1030" creationId="{58A1EDA6-2DA9-A484-1DF0-9E04703E2B75}"/>
          </ac:spMkLst>
        </pc:spChg>
        <pc:grpChg chg="mod">
          <ac:chgData name="sd a" userId="01ff5ff97421e703" providerId="LiveId" clId="{7FCA3520-3856-4B4B-9891-263687EFC6C8}" dt="2024-05-03T10:18:43.181" v="204" actId="1076"/>
          <ac:grpSpMkLst>
            <pc:docMk/>
            <pc:sldMk cId="1426726800" sldId="259"/>
            <ac:grpSpMk id="5" creationId="{F3710DE2-815C-BA0A-D1CB-0420287CC490}"/>
          </ac:grpSpMkLst>
        </pc:grpChg>
        <pc:grpChg chg="mod">
          <ac:chgData name="sd a" userId="01ff5ff97421e703" providerId="LiveId" clId="{7FCA3520-3856-4B4B-9891-263687EFC6C8}" dt="2024-05-03T10:18:43.181" v="204" actId="1076"/>
          <ac:grpSpMkLst>
            <pc:docMk/>
            <pc:sldMk cId="1426726800" sldId="259"/>
            <ac:grpSpMk id="52" creationId="{36D5B5D5-DC67-D1E4-9AFC-E82E042ED998}"/>
          </ac:grpSpMkLst>
        </pc:grpChg>
        <pc:grpChg chg="mod">
          <ac:chgData name="sd a" userId="01ff5ff97421e703" providerId="LiveId" clId="{7FCA3520-3856-4B4B-9891-263687EFC6C8}" dt="2024-05-03T10:18:43.181" v="204" actId="1076"/>
          <ac:grpSpMkLst>
            <pc:docMk/>
            <pc:sldMk cId="1426726800" sldId="259"/>
            <ac:grpSpMk id="53" creationId="{0C5345C2-ACFC-2BE0-25EE-BCE452E1D611}"/>
          </ac:grpSpMkLst>
        </pc:grpChg>
        <pc:picChg chg="mod">
          <ac:chgData name="sd a" userId="01ff5ff97421e703" providerId="LiveId" clId="{7FCA3520-3856-4B4B-9891-263687EFC6C8}" dt="2024-05-03T10:18:43.181" v="204" actId="1076"/>
          <ac:picMkLst>
            <pc:docMk/>
            <pc:sldMk cId="1426726800" sldId="259"/>
            <ac:picMk id="10" creationId="{246604E8-0A14-CCE0-DAD8-0578933C84AE}"/>
          </ac:picMkLst>
        </pc:picChg>
        <pc:picChg chg="mod">
          <ac:chgData name="sd a" userId="01ff5ff97421e703" providerId="LiveId" clId="{7FCA3520-3856-4B4B-9891-263687EFC6C8}" dt="2024-05-03T10:18:43.181" v="204" actId="1076"/>
          <ac:picMkLst>
            <pc:docMk/>
            <pc:sldMk cId="1426726800" sldId="259"/>
            <ac:picMk id="11" creationId="{0653F548-95B0-D308-F051-BEF39C211D48}"/>
          </ac:picMkLst>
        </pc:picChg>
        <pc:picChg chg="mod">
          <ac:chgData name="sd a" userId="01ff5ff97421e703" providerId="LiveId" clId="{7FCA3520-3856-4B4B-9891-263687EFC6C8}" dt="2024-05-03T10:18:43.181" v="204" actId="1076"/>
          <ac:picMkLst>
            <pc:docMk/>
            <pc:sldMk cId="1426726800" sldId="259"/>
            <ac:picMk id="29" creationId="{39617A99-3CDF-87F7-52E6-66FE6CA485A8}"/>
          </ac:picMkLst>
        </pc:picChg>
        <pc:picChg chg="mod">
          <ac:chgData name="sd a" userId="01ff5ff97421e703" providerId="LiveId" clId="{7FCA3520-3856-4B4B-9891-263687EFC6C8}" dt="2024-05-03T10:18:48.009" v="206" actId="1076"/>
          <ac:picMkLst>
            <pc:docMk/>
            <pc:sldMk cId="1426726800" sldId="259"/>
            <ac:picMk id="1026" creationId="{7E019DAD-0411-AF3F-55C3-D028EA55AE1B}"/>
          </ac:picMkLst>
        </pc:picChg>
        <pc:picChg chg="mod">
          <ac:chgData name="sd a" userId="01ff5ff97421e703" providerId="LiveId" clId="{7FCA3520-3856-4B4B-9891-263687EFC6C8}" dt="2024-05-03T10:18:48.009" v="206" actId="1076"/>
          <ac:picMkLst>
            <pc:docMk/>
            <pc:sldMk cId="1426726800" sldId="259"/>
            <ac:picMk id="1032" creationId="{0B740E61-1C81-56AC-8CFD-12C51C3EF130}"/>
          </ac:picMkLst>
        </pc:picChg>
        <pc:picChg chg="mod">
          <ac:chgData name="sd a" userId="01ff5ff97421e703" providerId="LiveId" clId="{7FCA3520-3856-4B4B-9891-263687EFC6C8}" dt="2024-05-03T10:18:48.009" v="206" actId="1076"/>
          <ac:picMkLst>
            <pc:docMk/>
            <pc:sldMk cId="1426726800" sldId="259"/>
            <ac:picMk id="1034" creationId="{51E428B2-0B57-31EA-4AEB-2152A726775D}"/>
          </ac:picMkLst>
        </pc:picChg>
        <pc:cxnChg chg="mod">
          <ac:chgData name="sd a" userId="01ff5ff97421e703" providerId="LiveId" clId="{7FCA3520-3856-4B4B-9891-263687EFC6C8}" dt="2024-05-03T10:18:48.009" v="206" actId="1076"/>
          <ac:cxnSpMkLst>
            <pc:docMk/>
            <pc:sldMk cId="1426726800" sldId="259"/>
            <ac:cxnSpMk id="6" creationId="{4236738F-FD9A-432C-2627-E0172811D75D}"/>
          </ac:cxnSpMkLst>
        </pc:cxnChg>
        <pc:cxnChg chg="mod">
          <ac:chgData name="sd a" userId="01ff5ff97421e703" providerId="LiveId" clId="{7FCA3520-3856-4B4B-9891-263687EFC6C8}" dt="2024-05-03T10:18:43.181" v="204" actId="1076"/>
          <ac:cxnSpMkLst>
            <pc:docMk/>
            <pc:sldMk cId="1426726800" sldId="259"/>
            <ac:cxnSpMk id="12" creationId="{1D61DF2F-7BD2-2381-BEC4-F9A4E023086A}"/>
          </ac:cxnSpMkLst>
        </pc:cxnChg>
        <pc:cxnChg chg="mod">
          <ac:chgData name="sd a" userId="01ff5ff97421e703" providerId="LiveId" clId="{7FCA3520-3856-4B4B-9891-263687EFC6C8}" dt="2024-05-03T10:18:43.181" v="204" actId="1076"/>
          <ac:cxnSpMkLst>
            <pc:docMk/>
            <pc:sldMk cId="1426726800" sldId="259"/>
            <ac:cxnSpMk id="14" creationId="{3C4D4E30-21AF-114F-2529-E3FEAD83AA11}"/>
          </ac:cxnSpMkLst>
        </pc:cxnChg>
        <pc:cxnChg chg="mod">
          <ac:chgData name="sd a" userId="01ff5ff97421e703" providerId="LiveId" clId="{7FCA3520-3856-4B4B-9891-263687EFC6C8}" dt="2024-05-03T10:19:12.955" v="214" actId="14100"/>
          <ac:cxnSpMkLst>
            <pc:docMk/>
            <pc:sldMk cId="1426726800" sldId="259"/>
            <ac:cxnSpMk id="17" creationId="{F266C698-9E71-F60D-AC37-4947430D9CDD}"/>
          </ac:cxnSpMkLst>
        </pc:cxnChg>
        <pc:cxnChg chg="mod">
          <ac:chgData name="sd a" userId="01ff5ff97421e703" providerId="LiveId" clId="{7FCA3520-3856-4B4B-9891-263687EFC6C8}" dt="2024-05-03T10:19:06.309" v="211" actId="14100"/>
          <ac:cxnSpMkLst>
            <pc:docMk/>
            <pc:sldMk cId="1426726800" sldId="259"/>
            <ac:cxnSpMk id="20" creationId="{1A61DFB6-1675-1AF6-77F3-4F446FD70D9C}"/>
          </ac:cxnSpMkLst>
        </pc:cxnChg>
        <pc:cxnChg chg="mod">
          <ac:chgData name="sd a" userId="01ff5ff97421e703" providerId="LiveId" clId="{7FCA3520-3856-4B4B-9891-263687EFC6C8}" dt="2024-05-03T10:18:48.009" v="206" actId="1076"/>
          <ac:cxnSpMkLst>
            <pc:docMk/>
            <pc:sldMk cId="1426726800" sldId="259"/>
            <ac:cxnSpMk id="25" creationId="{5A531DBC-D6C3-17CA-4B38-07C1AA6A4434}"/>
          </ac:cxnSpMkLst>
        </pc:cxnChg>
        <pc:cxnChg chg="mod">
          <ac:chgData name="sd a" userId="01ff5ff97421e703" providerId="LiveId" clId="{7FCA3520-3856-4B4B-9891-263687EFC6C8}" dt="2024-05-03T10:18:58.331" v="210" actId="14100"/>
          <ac:cxnSpMkLst>
            <pc:docMk/>
            <pc:sldMk cId="1426726800" sldId="259"/>
            <ac:cxnSpMk id="49" creationId="{EAE3F9EA-1D70-BFAB-4C89-A107E587D13E}"/>
          </ac:cxnSpMkLst>
        </pc:cxnChg>
        <pc:cxnChg chg="mod">
          <ac:chgData name="sd a" userId="01ff5ff97421e703" providerId="LiveId" clId="{7FCA3520-3856-4B4B-9891-263687EFC6C8}" dt="2024-05-03T10:18:56.007" v="209" actId="14100"/>
          <ac:cxnSpMkLst>
            <pc:docMk/>
            <pc:sldMk cId="1426726800" sldId="259"/>
            <ac:cxnSpMk id="54" creationId="{96C38C51-0BF9-A2EB-E34E-12F2DA0A0F48}"/>
          </ac:cxnSpMkLst>
        </pc:cxnChg>
        <pc:cxnChg chg="mod">
          <ac:chgData name="sd a" userId="01ff5ff97421e703" providerId="LiveId" clId="{7FCA3520-3856-4B4B-9891-263687EFC6C8}" dt="2024-05-03T10:18:53.409" v="208" actId="14100"/>
          <ac:cxnSpMkLst>
            <pc:docMk/>
            <pc:sldMk cId="1426726800" sldId="259"/>
            <ac:cxnSpMk id="58" creationId="{2F26860C-62B8-E4AB-7078-2C4486034909}"/>
          </ac:cxnSpMkLst>
        </pc:cxnChg>
      </pc:sldChg>
      <pc:sldChg chg="addSp delSp modSp mod">
        <pc:chgData name="sd a" userId="01ff5ff97421e703" providerId="LiveId" clId="{7FCA3520-3856-4B4B-9891-263687EFC6C8}" dt="2024-05-20T05:39:49.259" v="1014" actId="478"/>
        <pc:sldMkLst>
          <pc:docMk/>
          <pc:sldMk cId="2987105180" sldId="260"/>
        </pc:sldMkLst>
        <pc:spChg chg="mod">
          <ac:chgData name="sd a" userId="01ff5ff97421e703" providerId="LiveId" clId="{7FCA3520-3856-4B4B-9891-263687EFC6C8}" dt="2024-05-20T05:38:21.481" v="975" actId="6549"/>
          <ac:spMkLst>
            <pc:docMk/>
            <pc:sldMk cId="2987105180" sldId="260"/>
            <ac:spMk id="5" creationId="{E7BFDB92-8A4C-74D3-A482-5646AB0000B7}"/>
          </ac:spMkLst>
        </pc:spChg>
        <pc:spChg chg="mod">
          <ac:chgData name="sd a" userId="01ff5ff97421e703" providerId="LiveId" clId="{7FCA3520-3856-4B4B-9891-263687EFC6C8}" dt="2024-05-20T05:38:58.488" v="996" actId="1076"/>
          <ac:spMkLst>
            <pc:docMk/>
            <pc:sldMk cId="2987105180" sldId="260"/>
            <ac:spMk id="13" creationId="{3A7740B5-FD9E-7D23-668F-90DDE9F66650}"/>
          </ac:spMkLst>
        </pc:spChg>
        <pc:picChg chg="del mod">
          <ac:chgData name="sd a" userId="01ff5ff97421e703" providerId="LiveId" clId="{7FCA3520-3856-4B4B-9891-263687EFC6C8}" dt="2024-05-20T05:39:49.259" v="1014" actId="478"/>
          <ac:picMkLst>
            <pc:docMk/>
            <pc:sldMk cId="2987105180" sldId="260"/>
            <ac:picMk id="6" creationId="{EF50F883-B0B6-DBB8-467F-806DD25E20E1}"/>
          </ac:picMkLst>
        </pc:picChg>
        <pc:picChg chg="del">
          <ac:chgData name="sd a" userId="01ff5ff97421e703" providerId="LiveId" clId="{7FCA3520-3856-4B4B-9891-263687EFC6C8}" dt="2024-05-20T05:37:27.610" v="973" actId="478"/>
          <ac:picMkLst>
            <pc:docMk/>
            <pc:sldMk cId="2987105180" sldId="260"/>
            <ac:picMk id="7" creationId="{5A6C7C7C-FC24-4636-2913-6C0F6CE69C4F}"/>
          </ac:picMkLst>
        </pc:picChg>
        <pc:picChg chg="del">
          <ac:chgData name="sd a" userId="01ff5ff97421e703" providerId="LiveId" clId="{7FCA3520-3856-4B4B-9891-263687EFC6C8}" dt="2024-05-20T05:39:36.365" v="1008" actId="478"/>
          <ac:picMkLst>
            <pc:docMk/>
            <pc:sldMk cId="2987105180" sldId="260"/>
            <ac:picMk id="8" creationId="{18FC9983-FBEF-2C98-E849-F2C96487A47F}"/>
          </ac:picMkLst>
        </pc:picChg>
        <pc:picChg chg="del">
          <ac:chgData name="sd a" userId="01ff5ff97421e703" providerId="LiveId" clId="{7FCA3520-3856-4B4B-9891-263687EFC6C8}" dt="2024-05-20T05:31:03.461" v="965" actId="478"/>
          <ac:picMkLst>
            <pc:docMk/>
            <pc:sldMk cId="2987105180" sldId="260"/>
            <ac:picMk id="10" creationId="{D356A8B4-EB37-C4B6-DFC1-6F5C38FF0B2A}"/>
          </ac:picMkLst>
        </pc:picChg>
        <pc:picChg chg="add mod">
          <ac:chgData name="sd a" userId="01ff5ff97421e703" providerId="LiveId" clId="{7FCA3520-3856-4B4B-9891-263687EFC6C8}" dt="2024-05-20T05:31:01.746" v="964" actId="167"/>
          <ac:picMkLst>
            <pc:docMk/>
            <pc:sldMk cId="2987105180" sldId="260"/>
            <ac:picMk id="17" creationId="{9FEDCAF6-126B-D936-18AF-F7B3F138C8DE}"/>
          </ac:picMkLst>
        </pc:picChg>
        <pc:picChg chg="add del mod">
          <ac:chgData name="sd a" userId="01ff5ff97421e703" providerId="LiveId" clId="{7FCA3520-3856-4B4B-9891-263687EFC6C8}" dt="2024-05-20T05:39:07.917" v="1002" actId="478"/>
          <ac:picMkLst>
            <pc:docMk/>
            <pc:sldMk cId="2987105180" sldId="260"/>
            <ac:picMk id="19" creationId="{2EFB4F62-44F9-8180-E274-811D2B18932C}"/>
          </ac:picMkLst>
        </pc:picChg>
        <pc:picChg chg="add mod">
          <ac:chgData name="sd a" userId="01ff5ff97421e703" providerId="LiveId" clId="{7FCA3520-3856-4B4B-9891-263687EFC6C8}" dt="2024-05-20T05:39:05.781" v="1001" actId="167"/>
          <ac:picMkLst>
            <pc:docMk/>
            <pc:sldMk cId="2987105180" sldId="260"/>
            <ac:picMk id="21" creationId="{2E713666-6F43-4E3F-4A53-52D9CC00AC52}"/>
          </ac:picMkLst>
        </pc:picChg>
        <pc:picChg chg="add mod">
          <ac:chgData name="sd a" userId="01ff5ff97421e703" providerId="LiveId" clId="{7FCA3520-3856-4B4B-9891-263687EFC6C8}" dt="2024-05-20T05:39:35.099" v="1007" actId="167"/>
          <ac:picMkLst>
            <pc:docMk/>
            <pc:sldMk cId="2987105180" sldId="260"/>
            <ac:picMk id="23" creationId="{B9049622-162E-2E6C-3A8A-0165DBDF3555}"/>
          </ac:picMkLst>
        </pc:picChg>
        <pc:picChg chg="add mod">
          <ac:chgData name="sd a" userId="01ff5ff97421e703" providerId="LiveId" clId="{7FCA3520-3856-4B4B-9891-263687EFC6C8}" dt="2024-05-20T05:39:44.744" v="1011" actId="1076"/>
          <ac:picMkLst>
            <pc:docMk/>
            <pc:sldMk cId="2987105180" sldId="260"/>
            <ac:picMk id="24" creationId="{5216AFA0-E6CF-8D86-3604-83D429634674}"/>
          </ac:picMkLst>
        </pc:picChg>
        <pc:picChg chg="add mod">
          <ac:chgData name="sd a" userId="01ff5ff97421e703" providerId="LiveId" clId="{7FCA3520-3856-4B4B-9891-263687EFC6C8}" dt="2024-05-20T05:39:48.024" v="1013" actId="167"/>
          <ac:picMkLst>
            <pc:docMk/>
            <pc:sldMk cId="2987105180" sldId="260"/>
            <ac:picMk id="25" creationId="{5161DBCD-0737-6B92-25EF-2D5A4A06629E}"/>
          </ac:picMkLst>
        </pc:picChg>
      </pc:sldChg>
      <pc:sldChg chg="addSp delSp modSp mod">
        <pc:chgData name="sd a" userId="01ff5ff97421e703" providerId="LiveId" clId="{7FCA3520-3856-4B4B-9891-263687EFC6C8}" dt="2024-05-20T05:41:12.316" v="1036" actId="478"/>
        <pc:sldMkLst>
          <pc:docMk/>
          <pc:sldMk cId="3180956068" sldId="263"/>
        </pc:sldMkLst>
        <pc:spChg chg="mod">
          <ac:chgData name="sd a" userId="01ff5ff97421e703" providerId="LiveId" clId="{7FCA3520-3856-4B4B-9891-263687EFC6C8}" dt="2024-05-13T05:39:30.930" v="276" actId="20577"/>
          <ac:spMkLst>
            <pc:docMk/>
            <pc:sldMk cId="3180956068" sldId="263"/>
            <ac:spMk id="3" creationId="{94297F54-4A28-30AF-8B66-8DC03C4D1B20}"/>
          </ac:spMkLst>
        </pc:spChg>
        <pc:picChg chg="add mod">
          <ac:chgData name="sd a" userId="01ff5ff97421e703" providerId="LiveId" clId="{7FCA3520-3856-4B4B-9891-263687EFC6C8}" dt="2024-05-20T05:41:11.135" v="1035" actId="167"/>
          <ac:picMkLst>
            <pc:docMk/>
            <pc:sldMk cId="3180956068" sldId="263"/>
            <ac:picMk id="6" creationId="{ED045960-11CB-96A9-DAE2-A45D8FF6F590}"/>
          </ac:picMkLst>
        </pc:picChg>
        <pc:picChg chg="del">
          <ac:chgData name="sd a" userId="01ff5ff97421e703" providerId="LiveId" clId="{7FCA3520-3856-4B4B-9891-263687EFC6C8}" dt="2024-05-20T05:41:12.316" v="1036" actId="478"/>
          <ac:picMkLst>
            <pc:docMk/>
            <pc:sldMk cId="3180956068" sldId="263"/>
            <ac:picMk id="11" creationId="{C8B9085E-DD01-37E2-BC8B-C2ECA1FC849E}"/>
          </ac:picMkLst>
        </pc:picChg>
      </pc:sldChg>
      <pc:sldChg chg="del">
        <pc:chgData name="sd a" userId="01ff5ff97421e703" providerId="LiveId" clId="{7FCA3520-3856-4B4B-9891-263687EFC6C8}" dt="2024-05-13T05:38:23.466" v="221" actId="2696"/>
        <pc:sldMkLst>
          <pc:docMk/>
          <pc:sldMk cId="1864289864" sldId="267"/>
        </pc:sldMkLst>
      </pc:sldChg>
      <pc:sldChg chg="modSp mod">
        <pc:chgData name="sd a" userId="01ff5ff97421e703" providerId="LiveId" clId="{7FCA3520-3856-4B4B-9891-263687EFC6C8}" dt="2024-05-13T05:41:01.629" v="313" actId="20577"/>
        <pc:sldMkLst>
          <pc:docMk/>
          <pc:sldMk cId="3702810519" sldId="269"/>
        </pc:sldMkLst>
        <pc:spChg chg="mod">
          <ac:chgData name="sd a" userId="01ff5ff97421e703" providerId="LiveId" clId="{7FCA3520-3856-4B4B-9891-263687EFC6C8}" dt="2024-05-13T05:41:01.629" v="313" actId="20577"/>
          <ac:spMkLst>
            <pc:docMk/>
            <pc:sldMk cId="3702810519" sldId="269"/>
            <ac:spMk id="4" creationId="{2AB60112-FCC4-F04F-BE0F-10A8241BF47E}"/>
          </ac:spMkLst>
        </pc:spChg>
      </pc:sldChg>
      <pc:sldChg chg="addSp delSp modSp mod">
        <pc:chgData name="sd a" userId="01ff5ff97421e703" providerId="LiveId" clId="{7FCA3520-3856-4B4B-9891-263687EFC6C8}" dt="2024-05-20T05:40:44.985" v="1030" actId="478"/>
        <pc:sldMkLst>
          <pc:docMk/>
          <pc:sldMk cId="1410360753" sldId="271"/>
        </pc:sldMkLst>
        <pc:spChg chg="mod">
          <ac:chgData name="sd a" userId="01ff5ff97421e703" providerId="LiveId" clId="{7FCA3520-3856-4B4B-9891-263687EFC6C8}" dt="2024-05-13T05:38:35.702" v="260" actId="20577"/>
          <ac:spMkLst>
            <pc:docMk/>
            <pc:sldMk cId="1410360753" sldId="271"/>
            <ac:spMk id="3" creationId="{94297F54-4A28-30AF-8B66-8DC03C4D1B20}"/>
          </ac:spMkLst>
        </pc:spChg>
        <pc:spChg chg="add mod">
          <ac:chgData name="sd a" userId="01ff5ff97421e703" providerId="LiveId" clId="{7FCA3520-3856-4B4B-9891-263687EFC6C8}" dt="2024-05-20T05:23:29.980" v="937" actId="20577"/>
          <ac:spMkLst>
            <pc:docMk/>
            <pc:sldMk cId="1410360753" sldId="271"/>
            <ac:spMk id="4" creationId="{F1380CDC-1CCA-8F02-BEDA-B6B4BD60B6D7}"/>
          </ac:spMkLst>
        </pc:spChg>
        <pc:spChg chg="del">
          <ac:chgData name="sd a" userId="01ff5ff97421e703" providerId="LiveId" clId="{7FCA3520-3856-4B4B-9891-263687EFC6C8}" dt="2024-05-20T05:21:27.737" v="855" actId="478"/>
          <ac:spMkLst>
            <pc:docMk/>
            <pc:sldMk cId="1410360753" sldId="271"/>
            <ac:spMk id="8" creationId="{21D5B0AA-54C4-C942-92CC-E03BD3E87EDA}"/>
          </ac:spMkLst>
        </pc:spChg>
        <pc:spChg chg="mod">
          <ac:chgData name="sd a" userId="01ff5ff97421e703" providerId="LiveId" clId="{7FCA3520-3856-4B4B-9891-263687EFC6C8}" dt="2024-05-20T05:22:26.436" v="867" actId="1076"/>
          <ac:spMkLst>
            <pc:docMk/>
            <pc:sldMk cId="1410360753" sldId="271"/>
            <ac:spMk id="9" creationId="{8309003B-1E2D-1FAD-BA22-FAAC234D0BA9}"/>
          </ac:spMkLst>
        </pc:spChg>
        <pc:spChg chg="mod">
          <ac:chgData name="sd a" userId="01ff5ff97421e703" providerId="LiveId" clId="{7FCA3520-3856-4B4B-9891-263687EFC6C8}" dt="2024-05-20T05:22:14.381" v="863" actId="20577"/>
          <ac:spMkLst>
            <pc:docMk/>
            <pc:sldMk cId="1410360753" sldId="271"/>
            <ac:spMk id="10" creationId="{5AEDC971-26B7-A47F-804B-270B661782BB}"/>
          </ac:spMkLst>
        </pc:spChg>
        <pc:spChg chg="topLvl">
          <ac:chgData name="sd a" userId="01ff5ff97421e703" providerId="LiveId" clId="{7FCA3520-3856-4B4B-9891-263687EFC6C8}" dt="2024-05-20T05:40:13.136" v="1022" actId="478"/>
          <ac:spMkLst>
            <pc:docMk/>
            <pc:sldMk cId="1410360753" sldId="271"/>
            <ac:spMk id="12" creationId="{D7C20CC9-DCB3-4A2C-3979-0BABDBCBF477}"/>
          </ac:spMkLst>
        </pc:spChg>
        <pc:spChg chg="mod">
          <ac:chgData name="sd a" userId="01ff5ff97421e703" providerId="LiveId" clId="{7FCA3520-3856-4B4B-9891-263687EFC6C8}" dt="2024-05-20T05:22:16.226" v="864"/>
          <ac:spMkLst>
            <pc:docMk/>
            <pc:sldMk cId="1410360753" sldId="271"/>
            <ac:spMk id="22" creationId="{31D821F4-083F-E61C-640A-55D1D3DCBD36}"/>
          </ac:spMkLst>
        </pc:spChg>
        <pc:spChg chg="mod">
          <ac:chgData name="sd a" userId="01ff5ff97421e703" providerId="LiveId" clId="{7FCA3520-3856-4B4B-9891-263687EFC6C8}" dt="2024-05-20T05:23:36.835" v="953" actId="20577"/>
          <ac:spMkLst>
            <pc:docMk/>
            <pc:sldMk cId="1410360753" sldId="271"/>
            <ac:spMk id="23" creationId="{1775A186-67E7-D41E-74EF-30113A43164F}"/>
          </ac:spMkLst>
        </pc:spChg>
        <pc:grpChg chg="add mod">
          <ac:chgData name="sd a" userId="01ff5ff97421e703" providerId="LiveId" clId="{7FCA3520-3856-4B4B-9891-263687EFC6C8}" dt="2024-05-20T05:24:36.906" v="954" actId="1076"/>
          <ac:grpSpMkLst>
            <pc:docMk/>
            <pc:sldMk cId="1410360753" sldId="271"/>
            <ac:grpSpMk id="15" creationId="{35B6CB06-6404-56A6-0226-57E5F511525E}"/>
          </ac:grpSpMkLst>
        </pc:grpChg>
        <pc:grpChg chg="add del">
          <ac:chgData name="sd a" userId="01ff5ff97421e703" providerId="LiveId" clId="{7FCA3520-3856-4B4B-9891-263687EFC6C8}" dt="2024-05-20T05:40:44.985" v="1030" actId="478"/>
          <ac:grpSpMkLst>
            <pc:docMk/>
            <pc:sldMk cId="1410360753" sldId="271"/>
            <ac:grpSpMk id="16" creationId="{6DEA077A-F1E2-6603-B924-C2C7D23B55E1}"/>
          </ac:grpSpMkLst>
        </pc:grpChg>
        <pc:grpChg chg="add">
          <ac:chgData name="sd a" userId="01ff5ff97421e703" providerId="LiveId" clId="{7FCA3520-3856-4B4B-9891-263687EFC6C8}" dt="2024-05-20T05:20:36.886" v="849" actId="164"/>
          <ac:grpSpMkLst>
            <pc:docMk/>
            <pc:sldMk cId="1410360753" sldId="271"/>
            <ac:grpSpMk id="17" creationId="{1B735D38-4744-3C8B-EF14-0B9E01025E28}"/>
          </ac:grpSpMkLst>
        </pc:grpChg>
        <pc:grpChg chg="add mod">
          <ac:chgData name="sd a" userId="01ff5ff97421e703" providerId="LiveId" clId="{7FCA3520-3856-4B4B-9891-263687EFC6C8}" dt="2024-05-20T05:20:41.855" v="851" actId="1076"/>
          <ac:grpSpMkLst>
            <pc:docMk/>
            <pc:sldMk cId="1410360753" sldId="271"/>
            <ac:grpSpMk id="18" creationId="{C90DB341-7307-B797-C3B1-F5553B09EEB7}"/>
          </ac:grpSpMkLst>
        </pc:grpChg>
        <pc:grpChg chg="add mod">
          <ac:chgData name="sd a" userId="01ff5ff97421e703" providerId="LiveId" clId="{7FCA3520-3856-4B4B-9891-263687EFC6C8}" dt="2024-05-20T05:21:50.381" v="861" actId="1076"/>
          <ac:grpSpMkLst>
            <pc:docMk/>
            <pc:sldMk cId="1410360753" sldId="271"/>
            <ac:grpSpMk id="20" creationId="{EC9204B8-57BC-3080-776B-6521D92B3BA5}"/>
          </ac:grpSpMkLst>
        </pc:grpChg>
        <pc:grpChg chg="add mod">
          <ac:chgData name="sd a" userId="01ff5ff97421e703" providerId="LiveId" clId="{7FCA3520-3856-4B4B-9891-263687EFC6C8}" dt="2024-05-20T05:22:29.504" v="868" actId="1076"/>
          <ac:grpSpMkLst>
            <pc:docMk/>
            <pc:sldMk cId="1410360753" sldId="271"/>
            <ac:grpSpMk id="21" creationId="{FF4C1C10-F073-FAD0-1127-D34A703A1392}"/>
          </ac:grpSpMkLst>
        </pc:grpChg>
        <pc:grpChg chg="add del mod">
          <ac:chgData name="sd a" userId="01ff5ff97421e703" providerId="LiveId" clId="{7FCA3520-3856-4B4B-9891-263687EFC6C8}" dt="2024-05-20T05:40:13.136" v="1022" actId="478"/>
          <ac:grpSpMkLst>
            <pc:docMk/>
            <pc:sldMk cId="1410360753" sldId="271"/>
            <ac:grpSpMk id="24" creationId="{1BCD6FD2-E8F0-8417-4E41-F115EBE4E3A4}"/>
          </ac:grpSpMkLst>
        </pc:grpChg>
        <pc:picChg chg="del topLvl">
          <ac:chgData name="sd a" userId="01ff5ff97421e703" providerId="LiveId" clId="{7FCA3520-3856-4B4B-9891-263687EFC6C8}" dt="2024-05-20T05:40:13.136" v="1022" actId="478"/>
          <ac:picMkLst>
            <pc:docMk/>
            <pc:sldMk cId="1410360753" sldId="271"/>
            <ac:picMk id="6" creationId="{81259F96-04F7-11DB-86EE-07C4CBAAD9DC}"/>
          </ac:picMkLst>
        </pc:picChg>
        <pc:picChg chg="del mod">
          <ac:chgData name="sd a" userId="01ff5ff97421e703" providerId="LiveId" clId="{7FCA3520-3856-4B4B-9891-263687EFC6C8}" dt="2024-05-20T05:40:44.985" v="1030" actId="478"/>
          <ac:picMkLst>
            <pc:docMk/>
            <pc:sldMk cId="1410360753" sldId="271"/>
            <ac:picMk id="7" creationId="{E85683F2-031D-EA02-52E7-3AB2C9A297F8}"/>
          </ac:picMkLst>
        </pc:picChg>
        <pc:picChg chg="add mod">
          <ac:chgData name="sd a" userId="01ff5ff97421e703" providerId="LiveId" clId="{7FCA3520-3856-4B4B-9891-263687EFC6C8}" dt="2024-05-20T05:40:08.427" v="1019" actId="167"/>
          <ac:picMkLst>
            <pc:docMk/>
            <pc:sldMk cId="1410360753" sldId="271"/>
            <ac:picMk id="25" creationId="{FAE99E07-86C6-8478-F554-EE281D69C957}"/>
          </ac:picMkLst>
        </pc:picChg>
        <pc:picChg chg="add mod">
          <ac:chgData name="sd a" userId="01ff5ff97421e703" providerId="LiveId" clId="{7FCA3520-3856-4B4B-9891-263687EFC6C8}" dt="2024-05-20T05:40:42.881" v="1029" actId="167"/>
          <ac:picMkLst>
            <pc:docMk/>
            <pc:sldMk cId="1410360753" sldId="271"/>
            <ac:picMk id="27" creationId="{8BEBB5F8-E676-1500-ABA6-E04FC49A589A}"/>
          </ac:picMkLst>
        </pc:picChg>
      </pc:sldChg>
      <pc:sldChg chg="addSp delSp modSp add mod">
        <pc:chgData name="sd a" userId="01ff5ff97421e703" providerId="LiveId" clId="{7FCA3520-3856-4B4B-9891-263687EFC6C8}" dt="2024-05-20T05:42:50.909" v="1053" actId="478"/>
        <pc:sldMkLst>
          <pc:docMk/>
          <pc:sldMk cId="3554747115" sldId="272"/>
        </pc:sldMkLst>
        <pc:spChg chg="mod">
          <ac:chgData name="sd a" userId="01ff5ff97421e703" providerId="LiveId" clId="{7FCA3520-3856-4B4B-9891-263687EFC6C8}" dt="2024-05-20T05:18:03.132" v="822" actId="115"/>
          <ac:spMkLst>
            <pc:docMk/>
            <pc:sldMk cId="3554747115" sldId="272"/>
            <ac:spMk id="3" creationId="{8A0E79BA-8BFE-0166-44B6-FF9B6294643D}"/>
          </ac:spMkLst>
        </pc:spChg>
        <pc:spChg chg="mod">
          <ac:chgData name="sd a" userId="01ff5ff97421e703" providerId="LiveId" clId="{7FCA3520-3856-4B4B-9891-263687EFC6C8}" dt="2024-05-03T10:08:25.484" v="31" actId="1076"/>
          <ac:spMkLst>
            <pc:docMk/>
            <pc:sldMk cId="3554747115" sldId="272"/>
            <ac:spMk id="8" creationId="{CFFA0EC4-91F4-CFE5-D312-0ECBB719EF9F}"/>
          </ac:spMkLst>
        </pc:spChg>
        <pc:spChg chg="mod">
          <ac:chgData name="sd a" userId="01ff5ff97421e703" providerId="LiveId" clId="{7FCA3520-3856-4B4B-9891-263687EFC6C8}" dt="2024-05-03T08:50:23.168" v="14" actId="404"/>
          <ac:spMkLst>
            <pc:docMk/>
            <pc:sldMk cId="3554747115" sldId="272"/>
            <ac:spMk id="9" creationId="{AFB2BB0F-B185-4997-4F9D-56A77479F7B2}"/>
          </ac:spMkLst>
        </pc:spChg>
        <pc:spChg chg="mod">
          <ac:chgData name="sd a" userId="01ff5ff97421e703" providerId="LiveId" clId="{7FCA3520-3856-4B4B-9891-263687EFC6C8}" dt="2024-05-15T09:30:13.632" v="560" actId="571"/>
          <ac:spMkLst>
            <pc:docMk/>
            <pc:sldMk cId="3554747115" sldId="272"/>
            <ac:spMk id="12" creationId="{2B0CC0CB-8A38-6509-F015-BC5512AF1CA2}"/>
          </ac:spMkLst>
        </pc:spChg>
        <pc:spChg chg="del mod">
          <ac:chgData name="sd a" userId="01ff5ff97421e703" providerId="LiveId" clId="{7FCA3520-3856-4B4B-9891-263687EFC6C8}" dt="2024-05-03T10:08:20.384" v="29" actId="478"/>
          <ac:spMkLst>
            <pc:docMk/>
            <pc:sldMk cId="3554747115" sldId="272"/>
            <ac:spMk id="13" creationId="{700AA796-3F5A-B3DD-3D72-DD9BC7370314}"/>
          </ac:spMkLst>
        </pc:spChg>
        <pc:spChg chg="mod">
          <ac:chgData name="sd a" userId="01ff5ff97421e703" providerId="LiveId" clId="{7FCA3520-3856-4B4B-9891-263687EFC6C8}" dt="2024-05-15T09:30:13.632" v="560" actId="571"/>
          <ac:spMkLst>
            <pc:docMk/>
            <pc:sldMk cId="3554747115" sldId="272"/>
            <ac:spMk id="14" creationId="{BD6EA622-52E9-091E-13DC-619CC0416A14}"/>
          </ac:spMkLst>
        </pc:spChg>
        <pc:spChg chg="del mod">
          <ac:chgData name="sd a" userId="01ff5ff97421e703" providerId="LiveId" clId="{7FCA3520-3856-4B4B-9891-263687EFC6C8}" dt="2024-05-03T10:08:19.441" v="28" actId="478"/>
          <ac:spMkLst>
            <pc:docMk/>
            <pc:sldMk cId="3554747115" sldId="272"/>
            <ac:spMk id="15" creationId="{F56771C6-B1FD-70B1-928A-6F3BDB1938AD}"/>
          </ac:spMkLst>
        </pc:spChg>
        <pc:spChg chg="mod">
          <ac:chgData name="sd a" userId="01ff5ff97421e703" providerId="LiveId" clId="{7FCA3520-3856-4B4B-9891-263687EFC6C8}" dt="2024-05-15T09:54:25.125" v="767" actId="113"/>
          <ac:spMkLst>
            <pc:docMk/>
            <pc:sldMk cId="3554747115" sldId="272"/>
            <ac:spMk id="19" creationId="{864EE4C6-3956-25AB-C3C0-DB8F11DE3BCA}"/>
          </ac:spMkLst>
        </pc:spChg>
        <pc:spChg chg="mod">
          <ac:chgData name="sd a" userId="01ff5ff97421e703" providerId="LiveId" clId="{7FCA3520-3856-4B4B-9891-263687EFC6C8}" dt="2024-05-15T09:54:24.188" v="766" actId="113"/>
          <ac:spMkLst>
            <pc:docMk/>
            <pc:sldMk cId="3554747115" sldId="272"/>
            <ac:spMk id="21" creationId="{4F23DD70-3244-CF3E-232F-1F7AF647C6B7}"/>
          </ac:spMkLst>
        </pc:spChg>
        <pc:spChg chg="mod">
          <ac:chgData name="sd a" userId="01ff5ff97421e703" providerId="LiveId" clId="{7FCA3520-3856-4B4B-9891-263687EFC6C8}" dt="2024-05-15T09:54:27.424" v="769" actId="113"/>
          <ac:spMkLst>
            <pc:docMk/>
            <pc:sldMk cId="3554747115" sldId="272"/>
            <ac:spMk id="28" creationId="{AC5AEDB7-82F1-3735-9346-A7AB21F1B90E}"/>
          </ac:spMkLst>
        </pc:spChg>
        <pc:spChg chg="mod">
          <ac:chgData name="sd a" userId="01ff5ff97421e703" providerId="LiveId" clId="{7FCA3520-3856-4B4B-9891-263687EFC6C8}" dt="2024-05-15T09:54:26.287" v="768" actId="113"/>
          <ac:spMkLst>
            <pc:docMk/>
            <pc:sldMk cId="3554747115" sldId="272"/>
            <ac:spMk id="30" creationId="{85811189-FE0D-3974-BDFD-679A83139107}"/>
          </ac:spMkLst>
        </pc:spChg>
        <pc:spChg chg="mod topLvl">
          <ac:chgData name="sd a" userId="01ff5ff97421e703" providerId="LiveId" clId="{7FCA3520-3856-4B4B-9891-263687EFC6C8}" dt="2024-05-15T09:54:28.718" v="770" actId="113"/>
          <ac:spMkLst>
            <pc:docMk/>
            <pc:sldMk cId="3554747115" sldId="272"/>
            <ac:spMk id="31" creationId="{76F483BC-AB5E-AC0C-FA0F-E26FA338156A}"/>
          </ac:spMkLst>
        </pc:spChg>
        <pc:spChg chg="mod">
          <ac:chgData name="sd a" userId="01ff5ff97421e703" providerId="LiveId" clId="{7FCA3520-3856-4B4B-9891-263687EFC6C8}" dt="2024-05-03T10:09:02.310" v="38" actId="571"/>
          <ac:spMkLst>
            <pc:docMk/>
            <pc:sldMk cId="3554747115" sldId="272"/>
            <ac:spMk id="33" creationId="{FF0589F1-F75E-E6E6-2AB1-940284AEDAFF}"/>
          </ac:spMkLst>
        </pc:spChg>
        <pc:spChg chg="mod topLvl">
          <ac:chgData name="sd a" userId="01ff5ff97421e703" providerId="LiveId" clId="{7FCA3520-3856-4B4B-9891-263687EFC6C8}" dt="2024-05-15T09:53:57.412" v="757" actId="1076"/>
          <ac:spMkLst>
            <pc:docMk/>
            <pc:sldMk cId="3554747115" sldId="272"/>
            <ac:spMk id="35" creationId="{C9757019-B726-4551-8882-5554F025C26E}"/>
          </ac:spMkLst>
        </pc:spChg>
        <pc:spChg chg="mod">
          <ac:chgData name="sd a" userId="01ff5ff97421e703" providerId="LiveId" clId="{7FCA3520-3856-4B4B-9891-263687EFC6C8}" dt="2024-05-03T10:09:02.310" v="38" actId="571"/>
          <ac:spMkLst>
            <pc:docMk/>
            <pc:sldMk cId="3554747115" sldId="272"/>
            <ac:spMk id="36" creationId="{9A24C9CF-88C5-8044-1C9B-6C15DE6BBB88}"/>
          </ac:spMkLst>
        </pc:spChg>
        <pc:spChg chg="del mod">
          <ac:chgData name="sd a" userId="01ff5ff97421e703" providerId="LiveId" clId="{7FCA3520-3856-4B4B-9891-263687EFC6C8}" dt="2024-05-15T09:29:57.787" v="557" actId="478"/>
          <ac:spMkLst>
            <pc:docMk/>
            <pc:sldMk cId="3554747115" sldId="272"/>
            <ac:spMk id="42" creationId="{C1DCFEEF-62AA-8D67-B090-38312DD992A8}"/>
          </ac:spMkLst>
        </pc:spChg>
        <pc:spChg chg="del mod">
          <ac:chgData name="sd a" userId="01ff5ff97421e703" providerId="LiveId" clId="{7FCA3520-3856-4B4B-9891-263687EFC6C8}" dt="2024-05-15T09:29:53.164" v="553" actId="478"/>
          <ac:spMkLst>
            <pc:docMk/>
            <pc:sldMk cId="3554747115" sldId="272"/>
            <ac:spMk id="44" creationId="{E6EC675A-CF89-B1C0-90BF-48CBB1D3AB4F}"/>
          </ac:spMkLst>
        </pc:spChg>
        <pc:spChg chg="del mod">
          <ac:chgData name="sd a" userId="01ff5ff97421e703" providerId="LiveId" clId="{7FCA3520-3856-4B4B-9891-263687EFC6C8}" dt="2024-05-03T10:08:17.586" v="27" actId="478"/>
          <ac:spMkLst>
            <pc:docMk/>
            <pc:sldMk cId="3554747115" sldId="272"/>
            <ac:spMk id="48" creationId="{BE8F9DB7-CFE6-7CC8-CFDD-9B416E3B77EF}"/>
          </ac:spMkLst>
        </pc:spChg>
        <pc:spChg chg="del mod">
          <ac:chgData name="sd a" userId="01ff5ff97421e703" providerId="LiveId" clId="{7FCA3520-3856-4B4B-9891-263687EFC6C8}" dt="2024-05-15T09:29:39.848" v="543" actId="478"/>
          <ac:spMkLst>
            <pc:docMk/>
            <pc:sldMk cId="3554747115" sldId="272"/>
            <ac:spMk id="55" creationId="{2C8B9D00-2BAC-C9F3-BDDA-FFE0191BCA70}"/>
          </ac:spMkLst>
        </pc:spChg>
        <pc:spChg chg="del mod">
          <ac:chgData name="sd a" userId="01ff5ff97421e703" providerId="LiveId" clId="{7FCA3520-3856-4B4B-9891-263687EFC6C8}" dt="2024-05-15T09:29:49.543" v="549" actId="478"/>
          <ac:spMkLst>
            <pc:docMk/>
            <pc:sldMk cId="3554747115" sldId="272"/>
            <ac:spMk id="57" creationId="{8BB3801D-2159-8B66-4A43-6D639204EFE0}"/>
          </ac:spMkLst>
        </pc:spChg>
        <pc:spChg chg="mod topLvl">
          <ac:chgData name="sd a" userId="01ff5ff97421e703" providerId="LiveId" clId="{7FCA3520-3856-4B4B-9891-263687EFC6C8}" dt="2024-05-15T09:54:23.278" v="765" actId="113"/>
          <ac:spMkLst>
            <pc:docMk/>
            <pc:sldMk cId="3554747115" sldId="272"/>
            <ac:spMk id="1024" creationId="{8F3305FE-B572-0926-1BC4-6E95B2315C08}"/>
          </ac:spMkLst>
        </pc:spChg>
        <pc:spChg chg="mod topLvl">
          <ac:chgData name="sd a" userId="01ff5ff97421e703" providerId="LiveId" clId="{7FCA3520-3856-4B4B-9891-263687EFC6C8}" dt="2024-05-15T09:54:22.362" v="764" actId="113"/>
          <ac:spMkLst>
            <pc:docMk/>
            <pc:sldMk cId="3554747115" sldId="272"/>
            <ac:spMk id="1027" creationId="{4F2D8727-8F9F-A3F6-34A7-2317AEC8C9E5}"/>
          </ac:spMkLst>
        </pc:spChg>
        <pc:spChg chg="del mod">
          <ac:chgData name="sd a" userId="01ff5ff97421e703" providerId="LiveId" clId="{7FCA3520-3856-4B4B-9891-263687EFC6C8}" dt="2024-05-03T10:11:35.714" v="64" actId="478"/>
          <ac:spMkLst>
            <pc:docMk/>
            <pc:sldMk cId="3554747115" sldId="272"/>
            <ac:spMk id="1029" creationId="{76115987-D563-4319-D387-AA5801B0FC6D}"/>
          </ac:spMkLst>
        </pc:spChg>
        <pc:spChg chg="del mod">
          <ac:chgData name="sd a" userId="01ff5ff97421e703" providerId="LiveId" clId="{7FCA3520-3856-4B4B-9891-263687EFC6C8}" dt="2024-05-03T10:11:34.427" v="62" actId="478"/>
          <ac:spMkLst>
            <pc:docMk/>
            <pc:sldMk cId="3554747115" sldId="272"/>
            <ac:spMk id="1030" creationId="{58A1EDA6-2DA9-A484-1DF0-9E04703E2B75}"/>
          </ac:spMkLst>
        </pc:spChg>
        <pc:spChg chg="mod">
          <ac:chgData name="sd a" userId="01ff5ff97421e703" providerId="LiveId" clId="{7FCA3520-3856-4B4B-9891-263687EFC6C8}" dt="2024-05-03T10:14:56.260" v="140" actId="1076"/>
          <ac:spMkLst>
            <pc:docMk/>
            <pc:sldMk cId="3554747115" sldId="272"/>
            <ac:spMk id="1045" creationId="{9B620686-860B-B290-DD76-C561141579C6}"/>
          </ac:spMkLst>
        </pc:spChg>
        <pc:spChg chg="add del mod">
          <ac:chgData name="sd a" userId="01ff5ff97421e703" providerId="LiveId" clId="{7FCA3520-3856-4B4B-9891-263687EFC6C8}" dt="2024-05-03T10:15:20.723" v="148" actId="478"/>
          <ac:spMkLst>
            <pc:docMk/>
            <pc:sldMk cId="3554747115" sldId="272"/>
            <ac:spMk id="1055" creationId="{3EC50A91-4488-0857-68D9-E84CDF3F590E}"/>
          </ac:spMkLst>
        </pc:spChg>
        <pc:spChg chg="add mod topLvl">
          <ac:chgData name="sd a" userId="01ff5ff97421e703" providerId="LiveId" clId="{7FCA3520-3856-4B4B-9891-263687EFC6C8}" dt="2024-05-15T09:53:57.412" v="757" actId="1076"/>
          <ac:spMkLst>
            <pc:docMk/>
            <pc:sldMk cId="3554747115" sldId="272"/>
            <ac:spMk id="1069" creationId="{B3DE64FC-821F-4A98-AFB7-E4A886F5F423}"/>
          </ac:spMkLst>
        </pc:spChg>
        <pc:grpChg chg="add del mod topLvl">
          <ac:chgData name="sd a" userId="01ff5ff97421e703" providerId="LiveId" clId="{7FCA3520-3856-4B4B-9891-263687EFC6C8}" dt="2024-05-15T09:46:26.421" v="668" actId="478"/>
          <ac:grpSpMkLst>
            <pc:docMk/>
            <pc:sldMk cId="3554747115" sldId="272"/>
            <ac:grpSpMk id="5" creationId="{F3710DE2-815C-BA0A-D1CB-0420287CC490}"/>
          </ac:grpSpMkLst>
        </pc:grpChg>
        <pc:grpChg chg="add mod">
          <ac:chgData name="sd a" userId="01ff5ff97421e703" providerId="LiveId" clId="{7FCA3520-3856-4B4B-9891-263687EFC6C8}" dt="2024-05-15T09:30:13.632" v="560" actId="571"/>
          <ac:grpSpMkLst>
            <pc:docMk/>
            <pc:sldMk cId="3554747115" sldId="272"/>
            <ac:grpSpMk id="11" creationId="{CB5A3F74-985E-2AAF-7B95-D43CD0211BAF}"/>
          </ac:grpSpMkLst>
        </pc:grpChg>
        <pc:grpChg chg="mod">
          <ac:chgData name="sd a" userId="01ff5ff97421e703" providerId="LiveId" clId="{7FCA3520-3856-4B4B-9891-263687EFC6C8}" dt="2024-05-15T09:30:13.632" v="560" actId="571"/>
          <ac:grpSpMkLst>
            <pc:docMk/>
            <pc:sldMk cId="3554747115" sldId="272"/>
            <ac:grpSpMk id="13" creationId="{3ECFA06D-3CEB-8058-A3F7-6C81A62D8B51}"/>
          </ac:grpSpMkLst>
        </pc:grpChg>
        <pc:grpChg chg="add mod">
          <ac:chgData name="sd a" userId="01ff5ff97421e703" providerId="LiveId" clId="{7FCA3520-3856-4B4B-9891-263687EFC6C8}" dt="2024-05-15T09:53:57.412" v="757" actId="1076"/>
          <ac:grpSpMkLst>
            <pc:docMk/>
            <pc:sldMk cId="3554747115" sldId="272"/>
            <ac:grpSpMk id="17" creationId="{234E45A5-4352-0F18-A8EE-E8541F38C1D4}"/>
          </ac:grpSpMkLst>
        </pc:grpChg>
        <pc:grpChg chg="add mod">
          <ac:chgData name="sd a" userId="01ff5ff97421e703" providerId="LiveId" clId="{7FCA3520-3856-4B4B-9891-263687EFC6C8}" dt="2024-05-15T09:53:57.412" v="757" actId="1076"/>
          <ac:grpSpMkLst>
            <pc:docMk/>
            <pc:sldMk cId="3554747115" sldId="272"/>
            <ac:grpSpMk id="18" creationId="{6CF26BA0-4619-668B-D60F-73D88F15DB47}"/>
          </ac:grpSpMkLst>
        </pc:grpChg>
        <pc:grpChg chg="add mod">
          <ac:chgData name="sd a" userId="01ff5ff97421e703" providerId="LiveId" clId="{7FCA3520-3856-4B4B-9891-263687EFC6C8}" dt="2024-05-15T09:53:57.412" v="757" actId="1076"/>
          <ac:grpSpMkLst>
            <pc:docMk/>
            <pc:sldMk cId="3554747115" sldId="272"/>
            <ac:grpSpMk id="27" creationId="{7A51D4C9-68E5-F127-D1E0-C2C31B2E7A59}"/>
          </ac:grpSpMkLst>
        </pc:grpChg>
        <pc:grpChg chg="add del mod">
          <ac:chgData name="sd a" userId="01ff5ff97421e703" providerId="LiveId" clId="{7FCA3520-3856-4B4B-9891-263687EFC6C8}" dt="2024-05-03T10:09:09.967" v="41" actId="478"/>
          <ac:grpSpMkLst>
            <pc:docMk/>
            <pc:sldMk cId="3554747115" sldId="272"/>
            <ac:grpSpMk id="32" creationId="{037854A0-A65D-162E-4331-608E4D877701}"/>
          </ac:grpSpMkLst>
        </pc:grpChg>
        <pc:grpChg chg="mod">
          <ac:chgData name="sd a" userId="01ff5ff97421e703" providerId="LiveId" clId="{7FCA3520-3856-4B4B-9891-263687EFC6C8}" dt="2024-05-03T10:09:02.310" v="38" actId="571"/>
          <ac:grpSpMkLst>
            <pc:docMk/>
            <pc:sldMk cId="3554747115" sldId="272"/>
            <ac:grpSpMk id="34" creationId="{C663CC2E-FF59-91D9-285E-94142BD7057B}"/>
          </ac:grpSpMkLst>
        </pc:grpChg>
        <pc:grpChg chg="add del mod">
          <ac:chgData name="sd a" userId="01ff5ff97421e703" providerId="LiveId" clId="{7FCA3520-3856-4B4B-9891-263687EFC6C8}" dt="2024-05-15T09:29:56.539" v="556" actId="478"/>
          <ac:grpSpMkLst>
            <pc:docMk/>
            <pc:sldMk cId="3554747115" sldId="272"/>
            <ac:grpSpMk id="41" creationId="{AC0E853F-1AA0-F548-D57B-84525378DAC7}"/>
          </ac:grpSpMkLst>
        </pc:grpChg>
        <pc:grpChg chg="del mod">
          <ac:chgData name="sd a" userId="01ff5ff97421e703" providerId="LiveId" clId="{7FCA3520-3856-4B4B-9891-263687EFC6C8}" dt="2024-05-15T09:29:55.575" v="555" actId="478"/>
          <ac:grpSpMkLst>
            <pc:docMk/>
            <pc:sldMk cId="3554747115" sldId="272"/>
            <ac:grpSpMk id="43" creationId="{0DD724C0-AD0A-3AEC-ADED-943EBA38EF05}"/>
          </ac:grpSpMkLst>
        </pc:grpChg>
        <pc:grpChg chg="add del mod">
          <ac:chgData name="sd a" userId="01ff5ff97421e703" providerId="LiveId" clId="{7FCA3520-3856-4B4B-9891-263687EFC6C8}" dt="2024-05-15T09:29:39.848" v="543" actId="478"/>
          <ac:grpSpMkLst>
            <pc:docMk/>
            <pc:sldMk cId="3554747115" sldId="272"/>
            <ac:grpSpMk id="51" creationId="{F6AA2535-E9A5-B282-5163-F68F21326A37}"/>
          </ac:grpSpMkLst>
        </pc:grpChg>
        <pc:grpChg chg="del mod">
          <ac:chgData name="sd a" userId="01ff5ff97421e703" providerId="LiveId" clId="{7FCA3520-3856-4B4B-9891-263687EFC6C8}" dt="2024-05-03T10:09:10.760" v="42" actId="478"/>
          <ac:grpSpMkLst>
            <pc:docMk/>
            <pc:sldMk cId="3554747115" sldId="272"/>
            <ac:grpSpMk id="53" creationId="{0C5345C2-ACFC-2BE0-25EE-BCE452E1D611}"/>
          </ac:grpSpMkLst>
        </pc:grpChg>
        <pc:grpChg chg="del mod">
          <ac:chgData name="sd a" userId="01ff5ff97421e703" providerId="LiveId" clId="{7FCA3520-3856-4B4B-9891-263687EFC6C8}" dt="2024-05-15T09:29:49.543" v="549" actId="478"/>
          <ac:grpSpMkLst>
            <pc:docMk/>
            <pc:sldMk cId="3554747115" sldId="272"/>
            <ac:grpSpMk id="56" creationId="{7ECDA164-9B4E-4EEE-D0A6-3110335DAEC9}"/>
          </ac:grpSpMkLst>
        </pc:grpChg>
        <pc:grpChg chg="add del mod topLvl">
          <ac:chgData name="sd a" userId="01ff5ff97421e703" providerId="LiveId" clId="{7FCA3520-3856-4B4B-9891-263687EFC6C8}" dt="2024-05-15T09:30:23.135" v="561" actId="165"/>
          <ac:grpSpMkLst>
            <pc:docMk/>
            <pc:sldMk cId="3554747115" sldId="272"/>
            <ac:grpSpMk id="63" creationId="{4FD50F65-F99E-A48F-CB58-7111F15C862F}"/>
          </ac:grpSpMkLst>
        </pc:grpChg>
        <pc:grpChg chg="del mod topLvl">
          <ac:chgData name="sd a" userId="01ff5ff97421e703" providerId="LiveId" clId="{7FCA3520-3856-4B4B-9891-263687EFC6C8}" dt="2024-05-15T09:30:31.210" v="562" actId="165"/>
          <ac:grpSpMkLst>
            <pc:docMk/>
            <pc:sldMk cId="3554747115" sldId="272"/>
            <ac:grpSpMk id="1025" creationId="{94B10BD4-61BA-60B8-E6E9-B43DA51BA0C1}"/>
          </ac:grpSpMkLst>
        </pc:grpChg>
        <pc:grpChg chg="add mod">
          <ac:chgData name="sd a" userId="01ff5ff97421e703" providerId="LiveId" clId="{7FCA3520-3856-4B4B-9891-263687EFC6C8}" dt="2024-05-15T09:53:57.412" v="757" actId="1076"/>
          <ac:grpSpMkLst>
            <pc:docMk/>
            <pc:sldMk cId="3554747115" sldId="272"/>
            <ac:grpSpMk id="1036" creationId="{6BD849D0-DAC8-6E67-41E0-D15A92D87775}"/>
          </ac:grpSpMkLst>
        </pc:grpChg>
        <pc:grpChg chg="add del mod">
          <ac:chgData name="sd a" userId="01ff5ff97421e703" providerId="LiveId" clId="{7FCA3520-3856-4B4B-9891-263687EFC6C8}" dt="2024-05-03T10:15:21.237" v="149" actId="478"/>
          <ac:grpSpMkLst>
            <pc:docMk/>
            <pc:sldMk cId="3554747115" sldId="272"/>
            <ac:grpSpMk id="1044" creationId="{B1749A5E-91DD-3B9C-DDF3-B167FBD191AA}"/>
          </ac:grpSpMkLst>
        </pc:grpChg>
        <pc:grpChg chg="add del mod">
          <ac:chgData name="sd a" userId="01ff5ff97421e703" providerId="LiveId" clId="{7FCA3520-3856-4B4B-9891-263687EFC6C8}" dt="2024-05-15T09:30:07.179" v="558" actId="165"/>
          <ac:grpSpMkLst>
            <pc:docMk/>
            <pc:sldMk cId="3554747115" sldId="272"/>
            <ac:grpSpMk id="1070" creationId="{21ABB7D9-2226-DF46-D05C-8056435B242E}"/>
          </ac:grpSpMkLst>
        </pc:grpChg>
        <pc:picChg chg="add mod">
          <ac:chgData name="sd a" userId="01ff5ff97421e703" providerId="LiveId" clId="{7FCA3520-3856-4B4B-9891-263687EFC6C8}" dt="2024-05-14T02:54:47.459" v="414" actId="1076"/>
          <ac:picMkLst>
            <pc:docMk/>
            <pc:sldMk cId="3554747115" sldId="272"/>
            <ac:picMk id="7" creationId="{1E053C4C-1F5A-DB4D-0884-43DEBDD19728}"/>
          </ac:picMkLst>
        </pc:picChg>
        <pc:picChg chg="add del mod">
          <ac:chgData name="sd a" userId="01ff5ff97421e703" providerId="LiveId" clId="{7FCA3520-3856-4B4B-9891-263687EFC6C8}" dt="2024-05-15T09:29:50.151" v="550" actId="478"/>
          <ac:picMkLst>
            <pc:docMk/>
            <pc:sldMk cId="3554747115" sldId="272"/>
            <ac:picMk id="8" creationId="{7B69EAB2-09F9-D07A-9B31-64F59F185C2D}"/>
          </ac:picMkLst>
        </pc:picChg>
        <pc:picChg chg="add mod">
          <ac:chgData name="sd a" userId="01ff5ff97421e703" providerId="LiveId" clId="{7FCA3520-3856-4B4B-9891-263687EFC6C8}" dt="2024-05-20T05:42:49.622" v="1052" actId="167"/>
          <ac:picMkLst>
            <pc:docMk/>
            <pc:sldMk cId="3554747115" sldId="272"/>
            <ac:picMk id="8" creationId="{993AF014-F3D0-2624-CB3A-0BCDA919A8D7}"/>
          </ac:picMkLst>
        </pc:picChg>
        <pc:picChg chg="add del mod">
          <ac:chgData name="sd a" userId="01ff5ff97421e703" providerId="LiveId" clId="{7FCA3520-3856-4B4B-9891-263687EFC6C8}" dt="2024-05-15T09:29:52.300" v="552" actId="478"/>
          <ac:picMkLst>
            <pc:docMk/>
            <pc:sldMk cId="3554747115" sldId="272"/>
            <ac:picMk id="9" creationId="{37F6B989-94C0-281A-3262-1C772D433E95}"/>
          </ac:picMkLst>
        </pc:picChg>
        <pc:picChg chg="add mod">
          <ac:chgData name="sd a" userId="01ff5ff97421e703" providerId="LiveId" clId="{7FCA3520-3856-4B4B-9891-263687EFC6C8}" dt="2024-05-15T09:29:28.004" v="521" actId="1076"/>
          <ac:picMkLst>
            <pc:docMk/>
            <pc:sldMk cId="3554747115" sldId="272"/>
            <ac:picMk id="10" creationId="{3908D4FB-0616-78ED-BECA-5DD7EA681BC7}"/>
          </ac:picMkLst>
        </pc:picChg>
        <pc:picChg chg="mod">
          <ac:chgData name="sd a" userId="01ff5ff97421e703" providerId="LiveId" clId="{7FCA3520-3856-4B4B-9891-263687EFC6C8}" dt="2024-05-03T10:08:23.324" v="30" actId="1076"/>
          <ac:picMkLst>
            <pc:docMk/>
            <pc:sldMk cId="3554747115" sldId="272"/>
            <ac:picMk id="11" creationId="{0653F548-95B0-D308-F051-BEF39C211D48}"/>
          </ac:picMkLst>
        </pc:picChg>
        <pc:picChg chg="add mod">
          <ac:chgData name="sd a" userId="01ff5ff97421e703" providerId="LiveId" clId="{7FCA3520-3856-4B4B-9891-263687EFC6C8}" dt="2024-05-20T05:42:41.621" v="1048" actId="167"/>
          <ac:picMkLst>
            <pc:docMk/>
            <pc:sldMk cId="3554747115" sldId="272"/>
            <ac:picMk id="11" creationId="{678CAE10-D300-CE6F-6A66-10475537E2C5}"/>
          </ac:picMkLst>
        </pc:picChg>
        <pc:picChg chg="add mod">
          <ac:chgData name="sd a" userId="01ff5ff97421e703" providerId="LiveId" clId="{7FCA3520-3856-4B4B-9891-263687EFC6C8}" dt="2024-05-20T05:42:24.989" v="1042" actId="167"/>
          <ac:picMkLst>
            <pc:docMk/>
            <pc:sldMk cId="3554747115" sldId="272"/>
            <ac:picMk id="13" creationId="{3EAF7691-5DEC-EC43-A569-E41B1DD094F2}"/>
          </ac:picMkLst>
        </pc:picChg>
        <pc:picChg chg="mod">
          <ac:chgData name="sd a" userId="01ff5ff97421e703" providerId="LiveId" clId="{7FCA3520-3856-4B4B-9891-263687EFC6C8}" dt="2024-05-15T09:30:44.218" v="564" actId="571"/>
          <ac:picMkLst>
            <pc:docMk/>
            <pc:sldMk cId="3554747115" sldId="272"/>
            <ac:picMk id="24" creationId="{8BB4536A-4FC3-F36F-35AD-7E778752755D}"/>
          </ac:picMkLst>
        </pc:picChg>
        <pc:picChg chg="mod">
          <ac:chgData name="sd a" userId="01ff5ff97421e703" providerId="LiveId" clId="{7FCA3520-3856-4B4B-9891-263687EFC6C8}" dt="2024-05-15T09:30:44.218" v="564" actId="571"/>
          <ac:picMkLst>
            <pc:docMk/>
            <pc:sldMk cId="3554747115" sldId="272"/>
            <ac:picMk id="26" creationId="{D5F952F4-7D94-0C6D-73FA-3EF9BAADE390}"/>
          </ac:picMkLst>
        </pc:picChg>
        <pc:picChg chg="add del mod topLvl">
          <ac:chgData name="sd a" userId="01ff5ff97421e703" providerId="LiveId" clId="{7FCA3520-3856-4B4B-9891-263687EFC6C8}" dt="2024-05-15T09:46:26.421" v="668" actId="478"/>
          <ac:picMkLst>
            <pc:docMk/>
            <pc:sldMk cId="3554747115" sldId="272"/>
            <ac:picMk id="29" creationId="{39617A99-3CDF-87F7-52E6-66FE6CA485A8}"/>
          </ac:picMkLst>
        </pc:picChg>
        <pc:picChg chg="mod">
          <ac:chgData name="sd a" userId="01ff5ff97421e703" providerId="LiveId" clId="{7FCA3520-3856-4B4B-9891-263687EFC6C8}" dt="2024-05-15T09:30:47.793" v="565" actId="571"/>
          <ac:picMkLst>
            <pc:docMk/>
            <pc:sldMk cId="3554747115" sldId="272"/>
            <ac:picMk id="34" creationId="{9E1D2156-7E4E-2BBB-6D84-3C6C6EC41D75}"/>
          </ac:picMkLst>
        </pc:picChg>
        <pc:picChg chg="mod">
          <ac:chgData name="sd a" userId="01ff5ff97421e703" providerId="LiveId" clId="{7FCA3520-3856-4B4B-9891-263687EFC6C8}" dt="2024-05-15T09:30:47.793" v="565" actId="571"/>
          <ac:picMkLst>
            <pc:docMk/>
            <pc:sldMk cId="3554747115" sldId="272"/>
            <ac:picMk id="36" creationId="{9DDF74E9-3046-B7A4-8F8B-9711EF6F5D14}"/>
          </ac:picMkLst>
        </pc:picChg>
        <pc:picChg chg="mod">
          <ac:chgData name="sd a" userId="01ff5ff97421e703" providerId="LiveId" clId="{7FCA3520-3856-4B4B-9891-263687EFC6C8}" dt="2024-05-03T10:09:02.310" v="38" actId="571"/>
          <ac:picMkLst>
            <pc:docMk/>
            <pc:sldMk cId="3554747115" sldId="272"/>
            <ac:picMk id="37" creationId="{01659225-2C89-36B7-A9BD-EF46C3E343D7}"/>
          </ac:picMkLst>
        </pc:picChg>
        <pc:picChg chg="mod">
          <ac:chgData name="sd a" userId="01ff5ff97421e703" providerId="LiveId" clId="{7FCA3520-3856-4B4B-9891-263687EFC6C8}" dt="2024-05-03T10:09:02.310" v="38" actId="571"/>
          <ac:picMkLst>
            <pc:docMk/>
            <pc:sldMk cId="3554747115" sldId="272"/>
            <ac:picMk id="38" creationId="{5E773846-4BEA-B1B1-C89D-B477EAF9D26E}"/>
          </ac:picMkLst>
        </pc:picChg>
        <pc:picChg chg="del mod">
          <ac:chgData name="sd a" userId="01ff5ff97421e703" providerId="LiveId" clId="{7FCA3520-3856-4B4B-9891-263687EFC6C8}" dt="2024-05-14T02:54:52.800" v="417" actId="478"/>
          <ac:picMkLst>
            <pc:docMk/>
            <pc:sldMk cId="3554747115" sldId="272"/>
            <ac:picMk id="45" creationId="{5EA8A0F3-1CE9-BC87-3D3A-AB63FA745261}"/>
          </ac:picMkLst>
        </pc:picChg>
        <pc:picChg chg="del mod">
          <ac:chgData name="sd a" userId="01ff5ff97421e703" providerId="LiveId" clId="{7FCA3520-3856-4B4B-9891-263687EFC6C8}" dt="2024-05-15T09:29:56.539" v="556" actId="478"/>
          <ac:picMkLst>
            <pc:docMk/>
            <pc:sldMk cId="3554747115" sldId="272"/>
            <ac:picMk id="46" creationId="{A34FCC05-2861-F025-9945-CBDCB893C401}"/>
          </ac:picMkLst>
        </pc:picChg>
        <pc:picChg chg="add mod">
          <ac:chgData name="sd a" userId="01ff5ff97421e703" providerId="LiveId" clId="{7FCA3520-3856-4B4B-9891-263687EFC6C8}" dt="2024-05-15T09:46:16.530" v="662"/>
          <ac:picMkLst>
            <pc:docMk/>
            <pc:sldMk cId="3554747115" sldId="272"/>
            <ac:picMk id="52" creationId="{3F58F9FB-98F6-E158-19F4-8336DE6377B0}"/>
          </ac:picMkLst>
        </pc:picChg>
        <pc:picChg chg="add mod">
          <ac:chgData name="sd a" userId="01ff5ff97421e703" providerId="LiveId" clId="{7FCA3520-3856-4B4B-9891-263687EFC6C8}" dt="2024-05-15T09:48:48.466" v="677" actId="1076"/>
          <ac:picMkLst>
            <pc:docMk/>
            <pc:sldMk cId="3554747115" sldId="272"/>
            <ac:picMk id="53" creationId="{B43DDFEE-29F4-1AB3-E7AD-6F40B153514B}"/>
          </ac:picMkLst>
        </pc:picChg>
        <pc:picChg chg="add del mod">
          <ac:chgData name="sd a" userId="01ff5ff97421e703" providerId="LiveId" clId="{7FCA3520-3856-4B4B-9891-263687EFC6C8}" dt="2024-05-20T05:42:50.909" v="1053" actId="478"/>
          <ac:picMkLst>
            <pc:docMk/>
            <pc:sldMk cId="3554747115" sldId="272"/>
            <ac:picMk id="58" creationId="{ABFEB779-4205-DF35-C001-C82B03424835}"/>
          </ac:picMkLst>
        </pc:picChg>
        <pc:picChg chg="del mod">
          <ac:chgData name="sd a" userId="01ff5ff97421e703" providerId="LiveId" clId="{7FCA3520-3856-4B4B-9891-263687EFC6C8}" dt="2024-05-14T02:54:48.650" v="415" actId="478"/>
          <ac:picMkLst>
            <pc:docMk/>
            <pc:sldMk cId="3554747115" sldId="272"/>
            <ac:picMk id="59" creationId="{CD74CB57-54AA-8398-7F7B-D012C6EE6B27}"/>
          </ac:picMkLst>
        </pc:picChg>
        <pc:picChg chg="del mod">
          <ac:chgData name="sd a" userId="01ff5ff97421e703" providerId="LiveId" clId="{7FCA3520-3856-4B4B-9891-263687EFC6C8}" dt="2024-05-15T09:29:51.340" v="551" actId="478"/>
          <ac:picMkLst>
            <pc:docMk/>
            <pc:sldMk cId="3554747115" sldId="272"/>
            <ac:picMk id="60" creationId="{A502E3EA-5940-E6BF-5ED0-DF12B77251C7}"/>
          </ac:picMkLst>
        </pc:picChg>
        <pc:picChg chg="mod topLvl">
          <ac:chgData name="sd a" userId="01ff5ff97421e703" providerId="LiveId" clId="{7FCA3520-3856-4B4B-9891-263687EFC6C8}" dt="2024-05-15T09:53:57.412" v="757" actId="1076"/>
          <ac:picMkLst>
            <pc:docMk/>
            <pc:sldMk cId="3554747115" sldId="272"/>
            <ac:picMk id="1026" creationId="{7E019DAD-0411-AF3F-55C3-D028EA55AE1B}"/>
          </ac:picMkLst>
        </pc:picChg>
        <pc:picChg chg="add del mod">
          <ac:chgData name="sd a" userId="01ff5ff97421e703" providerId="LiveId" clId="{7FCA3520-3856-4B4B-9891-263687EFC6C8}" dt="2024-05-20T05:42:27.037" v="1043" actId="478"/>
          <ac:picMkLst>
            <pc:docMk/>
            <pc:sldMk cId="3554747115" sldId="272"/>
            <ac:picMk id="1028" creationId="{46B33400-918C-803C-FBAC-B9977083C2D0}"/>
          </ac:picMkLst>
        </pc:picChg>
        <pc:picChg chg="del mod">
          <ac:chgData name="sd a" userId="01ff5ff97421e703" providerId="LiveId" clId="{7FCA3520-3856-4B4B-9891-263687EFC6C8}" dt="2024-05-14T02:54:43.725" v="412" actId="478"/>
          <ac:picMkLst>
            <pc:docMk/>
            <pc:sldMk cId="3554747115" sldId="272"/>
            <ac:picMk id="1028" creationId="{B5ABF7AB-C694-8754-829B-8FC574F5D149}"/>
          </ac:picMkLst>
        </pc:picChg>
        <pc:picChg chg="add del mod">
          <ac:chgData name="sd a" userId="01ff5ff97421e703" providerId="LiveId" clId="{7FCA3520-3856-4B4B-9891-263687EFC6C8}" dt="2024-05-20T05:42:43.014" v="1049" actId="478"/>
          <ac:picMkLst>
            <pc:docMk/>
            <pc:sldMk cId="3554747115" sldId="272"/>
            <ac:picMk id="1030" creationId="{77F34A91-27CE-E195-7E4B-7A445B6B20E1}"/>
          </ac:picMkLst>
        </pc:picChg>
        <pc:picChg chg="del mod">
          <ac:chgData name="sd a" userId="01ff5ff97421e703" providerId="LiveId" clId="{7FCA3520-3856-4B4B-9891-263687EFC6C8}" dt="2024-05-15T09:29:21.555" v="517" actId="478"/>
          <ac:picMkLst>
            <pc:docMk/>
            <pc:sldMk cId="3554747115" sldId="272"/>
            <ac:picMk id="1031" creationId="{4E623217-E7F4-8DA8-7650-5DF30981FC35}"/>
          </ac:picMkLst>
        </pc:picChg>
        <pc:picChg chg="mod topLvl">
          <ac:chgData name="sd a" userId="01ff5ff97421e703" providerId="LiveId" clId="{7FCA3520-3856-4B4B-9891-263687EFC6C8}" dt="2024-05-15T09:53:57.412" v="757" actId="1076"/>
          <ac:picMkLst>
            <pc:docMk/>
            <pc:sldMk cId="3554747115" sldId="272"/>
            <ac:picMk id="1032" creationId="{0B740E61-1C81-56AC-8CFD-12C51C3EF130}"/>
          </ac:picMkLst>
        </pc:picChg>
        <pc:picChg chg="mod topLvl">
          <ac:chgData name="sd a" userId="01ff5ff97421e703" providerId="LiveId" clId="{7FCA3520-3856-4B4B-9891-263687EFC6C8}" dt="2024-05-15T09:53:57.412" v="757" actId="1076"/>
          <ac:picMkLst>
            <pc:docMk/>
            <pc:sldMk cId="3554747115" sldId="272"/>
            <ac:picMk id="1034" creationId="{51E428B2-0B57-31EA-4AEB-2152A726775D}"/>
          </ac:picMkLst>
        </pc:picChg>
        <pc:picChg chg="mod">
          <ac:chgData name="sd a" userId="01ff5ff97421e703" providerId="LiveId" clId="{7FCA3520-3856-4B4B-9891-263687EFC6C8}" dt="2024-05-03T10:14:56.260" v="140" actId="1076"/>
          <ac:picMkLst>
            <pc:docMk/>
            <pc:sldMk cId="3554747115" sldId="272"/>
            <ac:picMk id="1046" creationId="{C3B37084-BD43-4A10-202C-6374DAB62FC4}"/>
          </ac:picMkLst>
        </pc:picChg>
        <pc:picChg chg="add mod">
          <ac:chgData name="sd a" userId="01ff5ff97421e703" providerId="LiveId" clId="{7FCA3520-3856-4B4B-9891-263687EFC6C8}" dt="2024-05-15T09:53:57.412" v="757" actId="1076"/>
          <ac:picMkLst>
            <pc:docMk/>
            <pc:sldMk cId="3554747115" sldId="272"/>
            <ac:picMk id="1053" creationId="{29AC4238-B4FA-8A63-FAFB-4187EF21F9B4}"/>
          </ac:picMkLst>
        </pc:picChg>
        <pc:picChg chg="add mod">
          <ac:chgData name="sd a" userId="01ff5ff97421e703" providerId="LiveId" clId="{7FCA3520-3856-4B4B-9891-263687EFC6C8}" dt="2024-05-15T09:53:57.412" v="757" actId="1076"/>
          <ac:picMkLst>
            <pc:docMk/>
            <pc:sldMk cId="3554747115" sldId="272"/>
            <ac:picMk id="1055" creationId="{146CD0E8-3514-315F-27D8-CBB3251D2C21}"/>
          </ac:picMkLst>
        </pc:picChg>
        <pc:picChg chg="add mod">
          <ac:chgData name="sd a" userId="01ff5ff97421e703" providerId="LiveId" clId="{7FCA3520-3856-4B4B-9891-263687EFC6C8}" dt="2024-05-15T09:53:57.412" v="757" actId="1076"/>
          <ac:picMkLst>
            <pc:docMk/>
            <pc:sldMk cId="3554747115" sldId="272"/>
            <ac:picMk id="1058" creationId="{C6265502-A766-AEA3-71E0-3829C129D51B}"/>
          </ac:picMkLst>
        </pc:picChg>
        <pc:cxnChg chg="mod topLvl">
          <ac:chgData name="sd a" userId="01ff5ff97421e703" providerId="LiveId" clId="{7FCA3520-3856-4B4B-9891-263687EFC6C8}" dt="2024-05-15T09:53:57.412" v="757" actId="1076"/>
          <ac:cxnSpMkLst>
            <pc:docMk/>
            <pc:sldMk cId="3554747115" sldId="272"/>
            <ac:cxnSpMk id="6" creationId="{4236738F-FD9A-432C-2627-E0172811D75D}"/>
          </ac:cxnSpMkLst>
        </pc:cxnChg>
        <pc:cxnChg chg="mod">
          <ac:chgData name="sd a" userId="01ff5ff97421e703" providerId="LiveId" clId="{7FCA3520-3856-4B4B-9891-263687EFC6C8}" dt="2024-05-03T10:08:46.243" v="36" actId="14100"/>
          <ac:cxnSpMkLst>
            <pc:docMk/>
            <pc:sldMk cId="3554747115" sldId="272"/>
            <ac:cxnSpMk id="12" creationId="{1D61DF2F-7BD2-2381-BEC4-F9A4E023086A}"/>
          </ac:cxnSpMkLst>
        </pc:cxnChg>
        <pc:cxnChg chg="mod">
          <ac:chgData name="sd a" userId="01ff5ff97421e703" providerId="LiveId" clId="{7FCA3520-3856-4B4B-9891-263687EFC6C8}" dt="2024-05-03T10:08:38.645" v="33" actId="14100"/>
          <ac:cxnSpMkLst>
            <pc:docMk/>
            <pc:sldMk cId="3554747115" sldId="272"/>
            <ac:cxnSpMk id="14" creationId="{3C4D4E30-21AF-114F-2529-E3FEAD83AA11}"/>
          </ac:cxnSpMkLst>
        </pc:cxnChg>
        <pc:cxnChg chg="mod">
          <ac:chgData name="sd a" userId="01ff5ff97421e703" providerId="LiveId" clId="{7FCA3520-3856-4B4B-9891-263687EFC6C8}" dt="2024-05-15T09:30:13.632" v="560" actId="571"/>
          <ac:cxnSpMkLst>
            <pc:docMk/>
            <pc:sldMk cId="3554747115" sldId="272"/>
            <ac:cxnSpMk id="15" creationId="{4E6E9580-80DC-7A03-56AA-C340163C0393}"/>
          </ac:cxnSpMkLst>
        </pc:cxnChg>
        <pc:cxnChg chg="mod">
          <ac:chgData name="sd a" userId="01ff5ff97421e703" providerId="LiveId" clId="{7FCA3520-3856-4B4B-9891-263687EFC6C8}" dt="2024-05-15T09:30:13.632" v="560" actId="571"/>
          <ac:cxnSpMkLst>
            <pc:docMk/>
            <pc:sldMk cId="3554747115" sldId="272"/>
            <ac:cxnSpMk id="16" creationId="{68C45CBF-6D5E-5174-9542-668D3DC9F532}"/>
          </ac:cxnSpMkLst>
        </pc:cxnChg>
        <pc:cxnChg chg="del mod">
          <ac:chgData name="sd a" userId="01ff5ff97421e703" providerId="LiveId" clId="{7FCA3520-3856-4B4B-9891-263687EFC6C8}" dt="2024-05-03T08:50:16.494" v="10" actId="478"/>
          <ac:cxnSpMkLst>
            <pc:docMk/>
            <pc:sldMk cId="3554747115" sldId="272"/>
            <ac:cxnSpMk id="17" creationId="{F266C698-9E71-F60D-AC37-4947430D9CDD}"/>
          </ac:cxnSpMkLst>
        </pc:cxnChg>
        <pc:cxnChg chg="mod topLvl">
          <ac:chgData name="sd a" userId="01ff5ff97421e703" providerId="LiveId" clId="{7FCA3520-3856-4B4B-9891-263687EFC6C8}" dt="2024-05-15T09:53:57.412" v="757" actId="1076"/>
          <ac:cxnSpMkLst>
            <pc:docMk/>
            <pc:sldMk cId="3554747115" sldId="272"/>
            <ac:cxnSpMk id="20" creationId="{1A61DFB6-1675-1AF6-77F3-4F446FD70D9C}"/>
          </ac:cxnSpMkLst>
        </pc:cxnChg>
        <pc:cxnChg chg="mod">
          <ac:chgData name="sd a" userId="01ff5ff97421e703" providerId="LiveId" clId="{7FCA3520-3856-4B4B-9891-263687EFC6C8}" dt="2024-05-15T09:30:44.218" v="564" actId="571"/>
          <ac:cxnSpMkLst>
            <pc:docMk/>
            <pc:sldMk cId="3554747115" sldId="272"/>
            <ac:cxnSpMk id="22" creationId="{79ADA0A3-AF3C-6310-8FD7-8E3961283159}"/>
          </ac:cxnSpMkLst>
        </pc:cxnChg>
        <pc:cxnChg chg="mod">
          <ac:chgData name="sd a" userId="01ff5ff97421e703" providerId="LiveId" clId="{7FCA3520-3856-4B4B-9891-263687EFC6C8}" dt="2024-05-15T09:30:44.218" v="564" actId="571"/>
          <ac:cxnSpMkLst>
            <pc:docMk/>
            <pc:sldMk cId="3554747115" sldId="272"/>
            <ac:cxnSpMk id="23" creationId="{DA41ED5D-269A-97F4-5BDD-C55E3AA5DAB2}"/>
          </ac:cxnSpMkLst>
        </pc:cxnChg>
        <pc:cxnChg chg="mod topLvl">
          <ac:chgData name="sd a" userId="01ff5ff97421e703" providerId="LiveId" clId="{7FCA3520-3856-4B4B-9891-263687EFC6C8}" dt="2024-05-15T09:53:57.412" v="757" actId="1076"/>
          <ac:cxnSpMkLst>
            <pc:docMk/>
            <pc:sldMk cId="3554747115" sldId="272"/>
            <ac:cxnSpMk id="25" creationId="{5A531DBC-D6C3-17CA-4B38-07C1AA6A4434}"/>
          </ac:cxnSpMkLst>
        </pc:cxnChg>
        <pc:cxnChg chg="mod">
          <ac:chgData name="sd a" userId="01ff5ff97421e703" providerId="LiveId" clId="{7FCA3520-3856-4B4B-9891-263687EFC6C8}" dt="2024-05-15T09:30:47.793" v="565" actId="571"/>
          <ac:cxnSpMkLst>
            <pc:docMk/>
            <pc:sldMk cId="3554747115" sldId="272"/>
            <ac:cxnSpMk id="32" creationId="{8462EDA3-DA80-435A-E44F-C4812E5B87E3}"/>
          </ac:cxnSpMkLst>
        </pc:cxnChg>
        <pc:cxnChg chg="mod">
          <ac:chgData name="sd a" userId="01ff5ff97421e703" providerId="LiveId" clId="{7FCA3520-3856-4B4B-9891-263687EFC6C8}" dt="2024-05-15T09:30:47.793" v="565" actId="571"/>
          <ac:cxnSpMkLst>
            <pc:docMk/>
            <pc:sldMk cId="3554747115" sldId="272"/>
            <ac:cxnSpMk id="33" creationId="{66343147-8AB8-229D-325B-353BD9C25225}"/>
          </ac:cxnSpMkLst>
        </pc:cxnChg>
        <pc:cxnChg chg="mod">
          <ac:chgData name="sd a" userId="01ff5ff97421e703" providerId="LiveId" clId="{7FCA3520-3856-4B4B-9891-263687EFC6C8}" dt="2024-05-03T10:09:02.310" v="38" actId="571"/>
          <ac:cxnSpMkLst>
            <pc:docMk/>
            <pc:sldMk cId="3554747115" sldId="272"/>
            <ac:cxnSpMk id="39" creationId="{99AA1084-1660-2A7D-F985-54F4398E098E}"/>
          </ac:cxnSpMkLst>
        </pc:cxnChg>
        <pc:cxnChg chg="mod">
          <ac:chgData name="sd a" userId="01ff5ff97421e703" providerId="LiveId" clId="{7FCA3520-3856-4B4B-9891-263687EFC6C8}" dt="2024-05-03T10:09:02.310" v="38" actId="571"/>
          <ac:cxnSpMkLst>
            <pc:docMk/>
            <pc:sldMk cId="3554747115" sldId="272"/>
            <ac:cxnSpMk id="40" creationId="{47A2194C-7F37-8BF9-C389-5BF590F04041}"/>
          </ac:cxnSpMkLst>
        </pc:cxnChg>
        <pc:cxnChg chg="del mod">
          <ac:chgData name="sd a" userId="01ff5ff97421e703" providerId="LiveId" clId="{7FCA3520-3856-4B4B-9891-263687EFC6C8}" dt="2024-05-15T09:29:55.575" v="555" actId="478"/>
          <ac:cxnSpMkLst>
            <pc:docMk/>
            <pc:sldMk cId="3554747115" sldId="272"/>
            <ac:cxnSpMk id="47" creationId="{822F686F-FD20-DBE6-07F0-EFE3D0EC1970}"/>
          </ac:cxnSpMkLst>
        </pc:cxnChg>
        <pc:cxnChg chg="del mod">
          <ac:chgData name="sd a" userId="01ff5ff97421e703" providerId="LiveId" clId="{7FCA3520-3856-4B4B-9891-263687EFC6C8}" dt="2024-05-03T08:49:54.498" v="3" actId="478"/>
          <ac:cxnSpMkLst>
            <pc:docMk/>
            <pc:sldMk cId="3554747115" sldId="272"/>
            <ac:cxnSpMk id="49" creationId="{EAE3F9EA-1D70-BFAB-4C89-A107E587D13E}"/>
          </ac:cxnSpMkLst>
        </pc:cxnChg>
        <pc:cxnChg chg="del mod">
          <ac:chgData name="sd a" userId="01ff5ff97421e703" providerId="LiveId" clId="{7FCA3520-3856-4B4B-9891-263687EFC6C8}" dt="2024-05-15T09:29:54.295" v="554" actId="478"/>
          <ac:cxnSpMkLst>
            <pc:docMk/>
            <pc:sldMk cId="3554747115" sldId="272"/>
            <ac:cxnSpMk id="50" creationId="{B021E5FF-C6FC-0DE7-31F5-2E27E059B699}"/>
          </ac:cxnSpMkLst>
        </pc:cxnChg>
        <pc:cxnChg chg="del mod">
          <ac:chgData name="sd a" userId="01ff5ff97421e703" providerId="LiveId" clId="{7FCA3520-3856-4B4B-9891-263687EFC6C8}" dt="2024-05-03T08:49:53.768" v="2" actId="478"/>
          <ac:cxnSpMkLst>
            <pc:docMk/>
            <pc:sldMk cId="3554747115" sldId="272"/>
            <ac:cxnSpMk id="54" creationId="{96C38C51-0BF9-A2EB-E34E-12F2DA0A0F48}"/>
          </ac:cxnSpMkLst>
        </pc:cxnChg>
        <pc:cxnChg chg="del mod">
          <ac:chgData name="sd a" userId="01ff5ff97421e703" providerId="LiveId" clId="{7FCA3520-3856-4B4B-9891-263687EFC6C8}" dt="2024-05-03T08:49:53.407" v="1" actId="478"/>
          <ac:cxnSpMkLst>
            <pc:docMk/>
            <pc:sldMk cId="3554747115" sldId="272"/>
            <ac:cxnSpMk id="58" creationId="{2F26860C-62B8-E4AB-7078-2C4486034909}"/>
          </ac:cxnSpMkLst>
        </pc:cxnChg>
        <pc:cxnChg chg="del mod">
          <ac:chgData name="sd a" userId="01ff5ff97421e703" providerId="LiveId" clId="{7FCA3520-3856-4B4B-9891-263687EFC6C8}" dt="2024-05-15T09:29:44.638" v="546" actId="478"/>
          <ac:cxnSpMkLst>
            <pc:docMk/>
            <pc:sldMk cId="3554747115" sldId="272"/>
            <ac:cxnSpMk id="61" creationId="{546E0447-FBCE-DF0B-FCCD-6C158DAA3CCE}"/>
          </ac:cxnSpMkLst>
        </pc:cxnChg>
        <pc:cxnChg chg="del mod">
          <ac:chgData name="sd a" userId="01ff5ff97421e703" providerId="LiveId" clId="{7FCA3520-3856-4B4B-9891-263687EFC6C8}" dt="2024-05-15T09:29:44.638" v="546" actId="478"/>
          <ac:cxnSpMkLst>
            <pc:docMk/>
            <pc:sldMk cId="3554747115" sldId="272"/>
            <ac:cxnSpMk id="62" creationId="{415ED9BE-9DCE-B4F3-FC9C-027051569D4A}"/>
          </ac:cxnSpMkLst>
        </pc:cxnChg>
        <pc:cxnChg chg="mod topLvl">
          <ac:chgData name="sd a" userId="01ff5ff97421e703" providerId="LiveId" clId="{7FCA3520-3856-4B4B-9891-263687EFC6C8}" dt="2024-05-15T09:30:31.210" v="562" actId="165"/>
          <ac:cxnSpMkLst>
            <pc:docMk/>
            <pc:sldMk cId="3554747115" sldId="272"/>
            <ac:cxnSpMk id="1033" creationId="{A55886BB-9A55-A40A-0DE5-F20DED6AB2AD}"/>
          </ac:cxnSpMkLst>
        </pc:cxnChg>
        <pc:cxnChg chg="mod topLvl">
          <ac:chgData name="sd a" userId="01ff5ff97421e703" providerId="LiveId" clId="{7FCA3520-3856-4B4B-9891-263687EFC6C8}" dt="2024-05-15T09:30:31.210" v="562" actId="165"/>
          <ac:cxnSpMkLst>
            <pc:docMk/>
            <pc:sldMk cId="3554747115" sldId="272"/>
            <ac:cxnSpMk id="1035" creationId="{2D628851-94D3-3973-28BF-836C369E43B3}"/>
          </ac:cxnSpMkLst>
        </pc:cxnChg>
        <pc:cxnChg chg="add del mod">
          <ac:chgData name="sd a" userId="01ff5ff97421e703" providerId="LiveId" clId="{7FCA3520-3856-4B4B-9891-263687EFC6C8}" dt="2024-05-03T10:09:52.231" v="52" actId="478"/>
          <ac:cxnSpMkLst>
            <pc:docMk/>
            <pc:sldMk cId="3554747115" sldId="272"/>
            <ac:cxnSpMk id="1036" creationId="{6A53558C-9851-C5F8-423D-38EB620B688F}"/>
          </ac:cxnSpMkLst>
        </pc:cxnChg>
        <pc:cxnChg chg="add mod topLvl">
          <ac:chgData name="sd a" userId="01ff5ff97421e703" providerId="LiveId" clId="{7FCA3520-3856-4B4B-9891-263687EFC6C8}" dt="2024-05-15T09:53:57.412" v="757" actId="1076"/>
          <ac:cxnSpMkLst>
            <pc:docMk/>
            <pc:sldMk cId="3554747115" sldId="272"/>
            <ac:cxnSpMk id="1039" creationId="{F0C8C98D-02CF-B2B6-4B19-B00CB7BEECF8}"/>
          </ac:cxnSpMkLst>
        </pc:cxnChg>
        <pc:cxnChg chg="add mod topLvl">
          <ac:chgData name="sd a" userId="01ff5ff97421e703" providerId="LiveId" clId="{7FCA3520-3856-4B4B-9891-263687EFC6C8}" dt="2024-05-15T09:53:57.412" v="757" actId="1076"/>
          <ac:cxnSpMkLst>
            <pc:docMk/>
            <pc:sldMk cId="3554747115" sldId="272"/>
            <ac:cxnSpMk id="1040" creationId="{C52A37C8-2CC2-5F08-E8E2-0974576B43FD}"/>
          </ac:cxnSpMkLst>
        </pc:cxnChg>
        <pc:cxnChg chg="add mod topLvl">
          <ac:chgData name="sd a" userId="01ff5ff97421e703" providerId="LiveId" clId="{7FCA3520-3856-4B4B-9891-263687EFC6C8}" dt="2024-05-15T09:53:57.412" v="757" actId="1076"/>
          <ac:cxnSpMkLst>
            <pc:docMk/>
            <pc:sldMk cId="3554747115" sldId="272"/>
            <ac:cxnSpMk id="1041" creationId="{3705480B-E17D-1BCC-46D2-59E3671360F8}"/>
          </ac:cxnSpMkLst>
        </pc:cxnChg>
        <pc:cxnChg chg="add del mod">
          <ac:chgData name="sd a" userId="01ff5ff97421e703" providerId="LiveId" clId="{7FCA3520-3856-4B4B-9891-263687EFC6C8}" dt="2024-05-03T10:15:19.311" v="147" actId="478"/>
          <ac:cxnSpMkLst>
            <pc:docMk/>
            <pc:sldMk cId="3554747115" sldId="272"/>
            <ac:cxnSpMk id="1047" creationId="{6008D7B2-B6E5-B585-5B79-CE1F32481325}"/>
          </ac:cxnSpMkLst>
        </pc:cxnChg>
        <pc:cxnChg chg="add del mod">
          <ac:chgData name="sd a" userId="01ff5ff97421e703" providerId="LiveId" clId="{7FCA3520-3856-4B4B-9891-263687EFC6C8}" dt="2024-05-03T10:15:18.671" v="146" actId="478"/>
          <ac:cxnSpMkLst>
            <pc:docMk/>
            <pc:sldMk cId="3554747115" sldId="272"/>
            <ac:cxnSpMk id="1050" creationId="{53AC5F06-079C-9BFD-49F1-CCE9FCA64933}"/>
          </ac:cxnSpMkLst>
        </pc:cxnChg>
        <pc:cxnChg chg="add del mod">
          <ac:chgData name="sd a" userId="01ff5ff97421e703" providerId="LiveId" clId="{7FCA3520-3856-4B4B-9891-263687EFC6C8}" dt="2024-05-03T10:15:18.050" v="145" actId="478"/>
          <ac:cxnSpMkLst>
            <pc:docMk/>
            <pc:sldMk cId="3554747115" sldId="272"/>
            <ac:cxnSpMk id="1053" creationId="{C16256D4-4456-6D15-3D73-072A4EE0A0F3}"/>
          </ac:cxnSpMkLst>
        </pc:cxnChg>
        <pc:cxnChg chg="add mod topLvl">
          <ac:chgData name="sd a" userId="01ff5ff97421e703" providerId="LiveId" clId="{7FCA3520-3856-4B4B-9891-263687EFC6C8}" dt="2024-05-15T09:53:57.412" v="757" actId="1076"/>
          <ac:cxnSpMkLst>
            <pc:docMk/>
            <pc:sldMk cId="3554747115" sldId="272"/>
            <ac:cxnSpMk id="1056" creationId="{C581B471-ED6D-9115-6388-CE858FED8921}"/>
          </ac:cxnSpMkLst>
        </pc:cxnChg>
        <pc:cxnChg chg="add mod topLvl">
          <ac:chgData name="sd a" userId="01ff5ff97421e703" providerId="LiveId" clId="{7FCA3520-3856-4B4B-9891-263687EFC6C8}" dt="2024-05-15T09:53:57.412" v="757" actId="1076"/>
          <ac:cxnSpMkLst>
            <pc:docMk/>
            <pc:sldMk cId="3554747115" sldId="272"/>
            <ac:cxnSpMk id="1062" creationId="{A6EC203F-247F-F30A-70CA-5F3E5CBCCF97}"/>
          </ac:cxnSpMkLst>
        </pc:cxnChg>
        <pc:cxnChg chg="add mod">
          <ac:chgData name="sd a" userId="01ff5ff97421e703" providerId="LiveId" clId="{7FCA3520-3856-4B4B-9891-263687EFC6C8}" dt="2024-05-03T10:16:05.953" v="162"/>
          <ac:cxnSpMkLst>
            <pc:docMk/>
            <pc:sldMk cId="3554747115" sldId="272"/>
            <ac:cxnSpMk id="1064" creationId="{0B28835F-0F6F-7FDA-7ACF-9816AE83EAB2}"/>
          </ac:cxnSpMkLst>
        </pc:cxnChg>
        <pc:cxnChg chg="add mod topLvl">
          <ac:chgData name="sd a" userId="01ff5ff97421e703" providerId="LiveId" clId="{7FCA3520-3856-4B4B-9891-263687EFC6C8}" dt="2024-05-15T09:53:57.412" v="757" actId="1076"/>
          <ac:cxnSpMkLst>
            <pc:docMk/>
            <pc:sldMk cId="3554747115" sldId="272"/>
            <ac:cxnSpMk id="1065" creationId="{A2F9BEB3-E0CB-768C-211E-9A3EC87E621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CCB38-135A-004D-8D49-16CC23D9B674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7124D-0ACB-E544-B49F-3FAD946DD7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61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7124D-0ACB-E544-B49F-3FAD946DD7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75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709E6-80F7-3ED6-294E-0C6F372A1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5CA508-38B5-D540-BD20-7B0F3D9F8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166652-8F15-2529-E19F-55A29A05B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DF6CD-770B-B382-9D04-C7CA7B5B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6FE41-4403-5A00-21D3-D3E17A65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712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EFBE8-3D18-9F17-B090-2E876F94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4BDA1B-27EF-CA34-D333-59231B0CF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826E7C-8AB2-95EA-992D-D27F836A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82C6B-A9C1-019F-755E-1A9558E5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F6502-FF70-5FFF-C7D0-7B18207E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972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000A76-7499-F80E-F151-6D78DE4C3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47E150-C724-0BBB-DEDD-7A839F396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C17FF-E3FE-20A4-C866-FA33777C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9D3E8A-F87F-B6E3-CA25-04B41BCE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C644A9-3F57-EA4E-859B-BF4A21C9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37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4DFAA-5335-1D20-DC53-390218B9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47A86-32B9-AFA0-DE85-220EDF3A4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2BC0C-6706-0819-77E7-8F1F88935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F3283-307F-0C63-A896-0490C980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FA08D7-DB14-5D67-C10A-07848C32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386F4-A47A-6B1B-610E-07A2B264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E30B35-C543-5C7E-62CD-05D7574CF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C7477F-E8BD-00A9-CF98-83532249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F29DA-8304-5287-295D-FAA29F4D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FACAD-81CF-9528-E234-CBB74312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944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CD4E2-B04D-9587-2DF5-3EBB9F56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C5C00-3CCF-A24A-1EBA-D8AAD0C90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3D5408-F8E3-A911-6D0A-E03AC892F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FB7047-4BB0-AF5C-C171-AC666360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82BFC7-30F3-F0CE-AFB8-3503723B8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29E3C3-3925-CB3F-FB95-6D8D162C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883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285C-A7C8-35E0-32EC-92DE0E16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54A766-8C91-205A-6C00-1D3F5917D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2DE2BE-2978-5CE6-BC3B-1BA26CD74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CE2107-01A4-7390-3D47-9D0565C48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41082C-16C7-24A8-B137-BF4C4ADB5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D53163-8A86-2580-4982-50763DB39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BA4BB7-E958-221D-77A2-F0CC0F6D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A6B73C-B6ED-FA5E-ACED-3F612CA0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8995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3D2D2-5DA8-88B2-6D8F-998916BA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912F76-C3FA-A9FA-ABC4-F5C243D6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F0C96-487A-3657-FD2B-337E25F75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795C47-011F-612D-459D-DD26BFBB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035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16F64B-11E4-CAAE-4460-3C0EF1F44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DBDCA5-F9AA-484B-A096-A98AD81E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E1AEA-CEE3-BF60-D580-FA1DE5AF4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700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232FA-8A5B-FC3B-88D4-03A964864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D0870-32C4-AD56-AD9B-A0FB7946B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E5157F-D7BC-2EEA-9A36-7C901EB0A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002240-F696-CA38-B11E-9271CF6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814B83-CE39-383B-9552-84FAABC0A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DEC6A1-B56A-18B8-EAE2-03842111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804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E222A-95F0-C9FE-DDB1-43FFB7E8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2A3097-6A34-E899-4E42-99F47118D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86C5F-1C47-65E1-DF0C-4D10404F5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CABB6E-ADEA-03E7-5E80-50C7362F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89D405-1B94-E7F8-49F6-BB2CF8D8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E3D22A-6001-E6A4-F2F6-3E06142C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40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0EAFD1-181D-D45F-96A4-49762BE41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24ACE4-E38A-52D7-DD2A-BC1CB60E3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88A62D-72E5-0E36-94FA-F4AD31B1B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757A6E-34CE-B442-990D-3CEFE089D15A}" type="datetimeFigureOut">
              <a:rPr kumimoji="1" lang="ko-KR" altLang="en-US" smtClean="0"/>
              <a:t>2024. 5. 20.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B63CF-A76F-D628-5731-C30662752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BC04A-3ECC-ADAD-154C-937CB381B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1F7FC2-62DD-7447-BA88-FC4679AE60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618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4.png"/><Relationship Id="rId21" Type="http://schemas.openxmlformats.org/officeDocument/2006/relationships/image" Target="../media/image41.sv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16.png"/><Relationship Id="rId10" Type="http://schemas.openxmlformats.org/officeDocument/2006/relationships/image" Target="../media/image38.png"/><Relationship Id="rId19" Type="http://schemas.openxmlformats.org/officeDocument/2006/relationships/image" Target="../media/image14.svg"/><Relationship Id="rId4" Type="http://schemas.openxmlformats.org/officeDocument/2006/relationships/image" Target="../media/image5.svg"/><Relationship Id="rId9" Type="http://schemas.openxmlformats.org/officeDocument/2006/relationships/image" Target="../media/image37.png"/><Relationship Id="rId1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7F4B6101-5961-DF05-91AD-95F9A072EBA9}"/>
              </a:ext>
            </a:extLst>
          </p:cNvPr>
          <p:cNvSpPr txBox="1"/>
          <p:nvPr/>
        </p:nvSpPr>
        <p:spPr>
          <a:xfrm>
            <a:off x="545124" y="734070"/>
            <a:ext cx="6423553" cy="1992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400" b="1" dirty="0"/>
              <a:t>사이버 </a:t>
            </a:r>
            <a:r>
              <a:rPr kumimoji="1" lang="ko-KR" altLang="en-US" sz="4400" b="1" dirty="0" err="1"/>
              <a:t>불링</a:t>
            </a:r>
            <a:r>
              <a:rPr kumimoji="1" lang="ko-KR" altLang="en-US" sz="4400" b="1" dirty="0"/>
              <a:t> 예방을 위한</a:t>
            </a:r>
            <a:endParaRPr kumimoji="1" lang="en-US" altLang="ko-KR" sz="4400" b="1" dirty="0"/>
          </a:p>
          <a:p>
            <a:pPr>
              <a:lnSpc>
                <a:spcPct val="150000"/>
              </a:lnSpc>
            </a:pPr>
            <a:r>
              <a:rPr kumimoji="1" lang="ko-KR" altLang="en-US" sz="4400" b="1" dirty="0"/>
              <a:t>채팅 필터 앱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CDD0B8C-F3B5-32D8-A50D-AC23C0F79096}"/>
              </a:ext>
            </a:extLst>
          </p:cNvPr>
          <p:cNvCxnSpPr/>
          <p:nvPr/>
        </p:nvCxnSpPr>
        <p:spPr>
          <a:xfrm>
            <a:off x="448408" y="2883876"/>
            <a:ext cx="8836269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5411FF7-80EE-1951-81B1-DCB2540ADFC0}"/>
              </a:ext>
            </a:extLst>
          </p:cNvPr>
          <p:cNvSpPr txBox="1"/>
          <p:nvPr/>
        </p:nvSpPr>
        <p:spPr>
          <a:xfrm>
            <a:off x="8921876" y="4180655"/>
            <a:ext cx="2610009" cy="2236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2400" dirty="0" err="1"/>
              <a:t>팀명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No Bullying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2400" dirty="0"/>
              <a:t>허관</a:t>
            </a:r>
            <a:endParaRPr kumimoji="1" lang="en-US" altLang="ko-KR" sz="2400" dirty="0"/>
          </a:p>
          <a:p>
            <a:pPr algn="r">
              <a:lnSpc>
                <a:spcPct val="150000"/>
              </a:lnSpc>
            </a:pPr>
            <a:r>
              <a:rPr kumimoji="1" lang="ko-KR" altLang="en-US" sz="2400" dirty="0" err="1"/>
              <a:t>임시헌</a:t>
            </a:r>
            <a:endParaRPr kumimoji="1" lang="en-US" altLang="ko-KR" sz="2400" dirty="0"/>
          </a:p>
          <a:p>
            <a:pPr algn="r">
              <a:lnSpc>
                <a:spcPct val="150000"/>
              </a:lnSpc>
            </a:pPr>
            <a:r>
              <a:rPr kumimoji="1" lang="ko-KR" altLang="en-US" sz="2400" dirty="0"/>
              <a:t>양준혁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4524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993AF014-F3D0-2624-CB3A-0BCDA919A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3408" y="4479130"/>
            <a:ext cx="1169845" cy="25392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678CAE10-D300-CE6F-6A66-10475537E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020" y="3013295"/>
            <a:ext cx="1827389" cy="27960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EAF7691-5DEC-EC43-A569-E41B1DD09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345" y="5906881"/>
            <a:ext cx="1775583" cy="248582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297F65C-6D96-425C-5C82-089B4B298538}"/>
              </a:ext>
            </a:extLst>
          </p:cNvPr>
          <p:cNvCxnSpPr>
            <a:cxnSpLocks/>
          </p:cNvCxnSpPr>
          <p:nvPr/>
        </p:nvCxnSpPr>
        <p:spPr>
          <a:xfrm>
            <a:off x="0" y="817684"/>
            <a:ext cx="12192000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B60112-FCC4-F04F-BE0F-10A8241BF47E}"/>
              </a:ext>
            </a:extLst>
          </p:cNvPr>
          <p:cNvSpPr txBox="1"/>
          <p:nvPr/>
        </p:nvSpPr>
        <p:spPr>
          <a:xfrm>
            <a:off x="87923" y="149469"/>
            <a:ext cx="8919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/>
              <a:t>기대효과</a:t>
            </a:r>
            <a:endParaRPr kumimoji="1"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E79BA-8BFE-0166-44B6-FF9B6294643D}"/>
              </a:ext>
            </a:extLst>
          </p:cNvPr>
          <p:cNvSpPr txBox="1"/>
          <p:nvPr/>
        </p:nvSpPr>
        <p:spPr>
          <a:xfrm>
            <a:off x="115036" y="962680"/>
            <a:ext cx="11703798" cy="129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elvetica" pitchFamily="2" charset="0"/>
              </a:rPr>
              <a:t>비속어 필터를 통해 </a:t>
            </a:r>
            <a:r>
              <a:rPr lang="ko-KR" altLang="en-US" b="1" u="sng" dirty="0">
                <a:latin typeface="Helvetica" pitchFamily="2" charset="0"/>
              </a:rPr>
              <a:t>사이버폭력의 주요 유형을 사전에 차단</a:t>
            </a:r>
            <a:r>
              <a:rPr lang="en-US" altLang="ko-KR" dirty="0">
                <a:effectLst/>
                <a:latin typeface="Helvetica" pitchFamily="2" charset="0"/>
              </a:rPr>
              <a:t>,</a:t>
            </a:r>
            <a:r>
              <a:rPr lang="ko-KR" altLang="en-US" dirty="0">
                <a:effectLst/>
                <a:latin typeface="Helvetica" pitchFamily="2" charset="0"/>
              </a:rPr>
              <a:t> </a:t>
            </a:r>
            <a:r>
              <a:rPr lang="ko-KR" altLang="en-US" dirty="0">
                <a:latin typeface="Helvetica" pitchFamily="2" charset="0"/>
              </a:rPr>
              <a:t>이용자들에게 </a:t>
            </a:r>
            <a:r>
              <a:rPr lang="ko-KR" altLang="en-US" b="1" u="sng" dirty="0">
                <a:latin typeface="Helvetica" pitchFamily="2" charset="0"/>
              </a:rPr>
              <a:t>안전한 인터넷 사용 환경 제공</a:t>
            </a:r>
            <a:endParaRPr lang="en-US" altLang="ko-KR" b="1" u="sng" dirty="0">
              <a:latin typeface="Helvetica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u="sng" dirty="0">
                <a:latin typeface="Helvetica" pitchFamily="2" charset="0"/>
              </a:rPr>
              <a:t>B2G</a:t>
            </a:r>
            <a:r>
              <a:rPr lang="ko-KR" altLang="en-US" b="1" u="sng" dirty="0">
                <a:latin typeface="Helvetica" pitchFamily="2" charset="0"/>
              </a:rPr>
              <a:t>로 인한 사업화</a:t>
            </a:r>
            <a:r>
              <a:rPr lang="ko-KR" altLang="en-US" dirty="0">
                <a:latin typeface="Helvetica" pitchFamily="2" charset="0"/>
              </a:rPr>
              <a:t> 가능</a:t>
            </a:r>
            <a:endParaRPr lang="en-US" altLang="ko-KR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" pitchFamily="2" charset="0"/>
              </a:rPr>
              <a:t>다른 앱 및 서비스</a:t>
            </a:r>
            <a:r>
              <a:rPr lang="en-US" altLang="ko-KR" dirty="0">
                <a:effectLst/>
                <a:latin typeface="Helvetica" pitchFamily="2" charset="0"/>
              </a:rPr>
              <a:t>(</a:t>
            </a:r>
            <a:r>
              <a:rPr lang="ko-KR" altLang="en-US" dirty="0">
                <a:effectLst/>
                <a:latin typeface="Helvetica" pitchFamily="2" charset="0"/>
              </a:rPr>
              <a:t>다른 채팅 앱</a:t>
            </a:r>
            <a:r>
              <a:rPr lang="en-US" altLang="ko-KR" dirty="0">
                <a:effectLst/>
                <a:latin typeface="Helvetica" pitchFamily="2" charset="0"/>
              </a:rPr>
              <a:t>,</a:t>
            </a:r>
            <a:r>
              <a:rPr lang="ko-KR" altLang="en-US" dirty="0">
                <a:effectLst/>
                <a:latin typeface="Helvetica" pitchFamily="2" charset="0"/>
              </a:rPr>
              <a:t> 게임</a:t>
            </a:r>
            <a:r>
              <a:rPr lang="en-US" altLang="ko-KR" dirty="0">
                <a:effectLst/>
                <a:latin typeface="Helvetica" pitchFamily="2" charset="0"/>
              </a:rPr>
              <a:t>,</a:t>
            </a:r>
            <a:r>
              <a:rPr lang="ko-KR" altLang="en-US" dirty="0">
                <a:effectLst/>
                <a:latin typeface="Helvetica" pitchFamily="2" charset="0"/>
              </a:rPr>
              <a:t> </a:t>
            </a:r>
            <a:r>
              <a:rPr lang="en-US" altLang="ko-KR" dirty="0">
                <a:effectLst/>
                <a:latin typeface="Helvetica" pitchFamily="2" charset="0"/>
              </a:rPr>
              <a:t>SNS </a:t>
            </a:r>
            <a:r>
              <a:rPr lang="ko-KR" altLang="en-US" dirty="0">
                <a:effectLst/>
                <a:latin typeface="Helvetica" pitchFamily="2" charset="0"/>
              </a:rPr>
              <a:t>등</a:t>
            </a:r>
            <a:r>
              <a:rPr lang="en-US" altLang="ko-KR" dirty="0">
                <a:effectLst/>
                <a:latin typeface="Helvetica" pitchFamily="2" charset="0"/>
              </a:rPr>
              <a:t>)</a:t>
            </a:r>
            <a:r>
              <a:rPr lang="ko-KR" altLang="en-US" dirty="0">
                <a:effectLst/>
                <a:latin typeface="Helvetica" pitchFamily="2" charset="0"/>
              </a:rPr>
              <a:t>에 해당 기술을 접목하여 </a:t>
            </a:r>
            <a:r>
              <a:rPr lang="ko-KR" altLang="en-US" b="1" u="sng" dirty="0">
                <a:effectLst/>
                <a:latin typeface="Helvetica" pitchFamily="2" charset="0"/>
              </a:rPr>
              <a:t>온라인 커뮤니티의 건강한 성장에 기여</a:t>
            </a:r>
            <a:endParaRPr lang="en-US" altLang="ko-KR" b="1" u="sng" dirty="0">
              <a:effectLst/>
              <a:latin typeface="Helvetica" pitchFamily="2" charset="0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5A531DBC-D6C3-17CA-4B38-07C1AA6A4434}"/>
              </a:ext>
            </a:extLst>
          </p:cNvPr>
          <p:cNvCxnSpPr>
            <a:cxnSpLocks/>
            <a:endCxn id="1034" idx="3"/>
          </p:cNvCxnSpPr>
          <p:nvPr/>
        </p:nvCxnSpPr>
        <p:spPr>
          <a:xfrm>
            <a:off x="3426224" y="4785434"/>
            <a:ext cx="2333491" cy="1444680"/>
          </a:xfrm>
          <a:prstGeom prst="bentConnector3">
            <a:avLst>
              <a:gd name="adj1" fmla="val 644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019DAD-0411-AF3F-55C3-D028EA55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15" y="3038709"/>
            <a:ext cx="602482" cy="6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로고 – 리그 오브 레전드 | 라이엇 게임즈 브랜드 가이드">
            <a:extLst>
              <a:ext uri="{FF2B5EF4-FFF2-40B4-BE49-F238E27FC236}">
                <a16:creationId xmlns:a16="http://schemas.microsoft.com/office/drawing/2014/main" id="{0B740E61-1C81-56AC-8CFD-12C51C3EF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15" y="4490340"/>
            <a:ext cx="602482" cy="6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인스타그램 로고] 이미지와 일러스트 AI 파일 (다운로드) : 네이버 블로그">
            <a:extLst>
              <a:ext uri="{FF2B5EF4-FFF2-40B4-BE49-F238E27FC236}">
                <a16:creationId xmlns:a16="http://schemas.microsoft.com/office/drawing/2014/main" id="{51E428B2-0B57-31EA-4AEB-2152A726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9715" y="5928873"/>
            <a:ext cx="602482" cy="6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4236738F-FD9A-432C-2627-E0172811D75D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3426224" y="3339950"/>
            <a:ext cx="2333491" cy="1461764"/>
          </a:xfrm>
          <a:prstGeom prst="bentConnector3">
            <a:avLst>
              <a:gd name="adj1" fmla="val 345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1A61DFB6-1675-1AF6-77F3-4F446FD70D9C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2089003" y="4791581"/>
            <a:ext cx="3670712" cy="12700"/>
          </a:xfrm>
          <a:prstGeom prst="bentConnector3">
            <a:avLst>
              <a:gd name="adj1" fmla="val 36879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9757019-B726-4551-8882-5554F025C26E}"/>
              </a:ext>
            </a:extLst>
          </p:cNvPr>
          <p:cNvSpPr txBox="1"/>
          <p:nvPr/>
        </p:nvSpPr>
        <p:spPr>
          <a:xfrm>
            <a:off x="2293097" y="4492015"/>
            <a:ext cx="986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채팅 입력</a:t>
            </a:r>
            <a:endParaRPr kumimoji="1" lang="en-US" altLang="ko-KR" sz="1200" dirty="0"/>
          </a:p>
        </p:txBody>
      </p:sp>
      <p:cxnSp>
        <p:nvCxnSpPr>
          <p:cNvPr id="1039" name="직선 화살표 연결선 1038">
            <a:extLst>
              <a:ext uri="{FF2B5EF4-FFF2-40B4-BE49-F238E27FC236}">
                <a16:creationId xmlns:a16="http://schemas.microsoft.com/office/drawing/2014/main" id="{F0C8C98D-02CF-B2B6-4B19-B00CB7BEECF8}"/>
              </a:ext>
            </a:extLst>
          </p:cNvPr>
          <p:cNvCxnSpPr>
            <a:cxnSpLocks/>
            <a:stCxn id="1034" idx="1"/>
          </p:cNvCxnSpPr>
          <p:nvPr/>
        </p:nvCxnSpPr>
        <p:spPr>
          <a:xfrm flipV="1">
            <a:off x="6362197" y="6225914"/>
            <a:ext cx="710796" cy="4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직선 화살표 연결선 1039">
            <a:extLst>
              <a:ext uri="{FF2B5EF4-FFF2-40B4-BE49-F238E27FC236}">
                <a16:creationId xmlns:a16="http://schemas.microsoft.com/office/drawing/2014/main" id="{C52A37C8-2CC2-5F08-E8E2-0974576B43FD}"/>
              </a:ext>
            </a:extLst>
          </p:cNvPr>
          <p:cNvCxnSpPr/>
          <p:nvPr/>
        </p:nvCxnSpPr>
        <p:spPr>
          <a:xfrm flipV="1">
            <a:off x="6362197" y="4792460"/>
            <a:ext cx="710796" cy="4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직선 화살표 연결선 1040">
            <a:extLst>
              <a:ext uri="{FF2B5EF4-FFF2-40B4-BE49-F238E27FC236}">
                <a16:creationId xmlns:a16="http://schemas.microsoft.com/office/drawing/2014/main" id="{3705480B-E17D-1BCC-46D2-59E3671360F8}"/>
              </a:ext>
            </a:extLst>
          </p:cNvPr>
          <p:cNvCxnSpPr/>
          <p:nvPr/>
        </p:nvCxnSpPr>
        <p:spPr>
          <a:xfrm flipV="1">
            <a:off x="6362197" y="3316509"/>
            <a:ext cx="710796" cy="4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꺾인 연결선[E] 1055">
            <a:extLst>
              <a:ext uri="{FF2B5EF4-FFF2-40B4-BE49-F238E27FC236}">
                <a16:creationId xmlns:a16="http://schemas.microsoft.com/office/drawing/2014/main" id="{C581B471-ED6D-9115-6388-CE858FED8921}"/>
              </a:ext>
            </a:extLst>
          </p:cNvPr>
          <p:cNvCxnSpPr>
            <a:cxnSpLocks/>
            <a:endCxn id="31" idx="2"/>
          </p:cNvCxnSpPr>
          <p:nvPr/>
        </p:nvCxnSpPr>
        <p:spPr>
          <a:xfrm rot="10800000" flipV="1">
            <a:off x="1852401" y="3323091"/>
            <a:ext cx="5593818" cy="1993432"/>
          </a:xfrm>
          <a:prstGeom prst="bentConnector4">
            <a:avLst>
              <a:gd name="adj1" fmla="val -34758"/>
              <a:gd name="adj2" fmla="val 172247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직선 연결선[R] 1061">
            <a:extLst>
              <a:ext uri="{FF2B5EF4-FFF2-40B4-BE49-F238E27FC236}">
                <a16:creationId xmlns:a16="http://schemas.microsoft.com/office/drawing/2014/main" id="{A6EC203F-247F-F30A-70CA-5F3E5CBCCF97}"/>
              </a:ext>
            </a:extLst>
          </p:cNvPr>
          <p:cNvCxnSpPr>
            <a:cxnSpLocks/>
          </p:cNvCxnSpPr>
          <p:nvPr/>
        </p:nvCxnSpPr>
        <p:spPr>
          <a:xfrm>
            <a:off x="7427286" y="4768660"/>
            <a:ext cx="19655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[R] 1064">
            <a:extLst>
              <a:ext uri="{FF2B5EF4-FFF2-40B4-BE49-F238E27FC236}">
                <a16:creationId xmlns:a16="http://schemas.microsoft.com/office/drawing/2014/main" id="{A2F9BEB3-E0CB-768C-211E-9A3EC87E621D}"/>
              </a:ext>
            </a:extLst>
          </p:cNvPr>
          <p:cNvCxnSpPr>
            <a:cxnSpLocks/>
          </p:cNvCxnSpPr>
          <p:nvPr/>
        </p:nvCxnSpPr>
        <p:spPr>
          <a:xfrm>
            <a:off x="7427286" y="6221620"/>
            <a:ext cx="19655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9" name="TextBox 1068">
            <a:extLst>
              <a:ext uri="{FF2B5EF4-FFF2-40B4-BE49-F238E27FC236}">
                <a16:creationId xmlns:a16="http://schemas.microsoft.com/office/drawing/2014/main" id="{B3DE64FC-821F-4A98-AFB7-E4A886F5F423}"/>
              </a:ext>
            </a:extLst>
          </p:cNvPr>
          <p:cNvSpPr txBox="1"/>
          <p:nvPr/>
        </p:nvSpPr>
        <p:spPr>
          <a:xfrm>
            <a:off x="9392788" y="4577859"/>
            <a:ext cx="9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필터링 된</a:t>
            </a:r>
            <a:endParaRPr kumimoji="1" lang="en-US" altLang="ko-KR" sz="1200" dirty="0"/>
          </a:p>
          <a:p>
            <a:pPr algn="ctr"/>
            <a:r>
              <a:rPr kumimoji="1" lang="ko-KR" altLang="en-US" sz="1200" dirty="0"/>
              <a:t>문장 전달</a:t>
            </a:r>
            <a:endParaRPr kumimoji="1" lang="en-US" altLang="ko-KR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4E45A5-4352-0F18-A8EE-E8541F38C1D4}"/>
              </a:ext>
            </a:extLst>
          </p:cNvPr>
          <p:cNvGrpSpPr/>
          <p:nvPr/>
        </p:nvGrpSpPr>
        <p:grpSpPr>
          <a:xfrm>
            <a:off x="6829193" y="2245483"/>
            <a:ext cx="841897" cy="1421422"/>
            <a:chOff x="6636246" y="2245483"/>
            <a:chExt cx="841897" cy="1421422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8F3305FE-B572-0926-1BC4-6E95B2315C08}"/>
                </a:ext>
              </a:extLst>
            </p:cNvPr>
            <p:cNvSpPr txBox="1"/>
            <p:nvPr/>
          </p:nvSpPr>
          <p:spPr>
            <a:xfrm>
              <a:off x="6636246" y="3436073"/>
              <a:ext cx="8418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900" b="1" dirty="0"/>
                <a:t>채팅 필터 앱</a:t>
              </a:r>
              <a:endParaRPr kumimoji="1" lang="en-US" altLang="ko-KR" sz="900" b="1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F2D8727-8F9F-A3F6-34A7-2317AEC8C9E5}"/>
                </a:ext>
              </a:extLst>
            </p:cNvPr>
            <p:cNvSpPr txBox="1"/>
            <p:nvPr/>
          </p:nvSpPr>
          <p:spPr>
            <a:xfrm>
              <a:off x="6687656" y="2508641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000" b="1" dirty="0" err="1"/>
                <a:t>ChatGPT</a:t>
              </a:r>
              <a:endParaRPr kumimoji="1" lang="en-US" altLang="ko-KR" sz="1000" b="1" dirty="0"/>
            </a:p>
          </p:txBody>
        </p:sp>
        <p:cxnSp>
          <p:nvCxnSpPr>
            <p:cNvPr id="1033" name="직선 화살표 연결선 1032">
              <a:extLst>
                <a:ext uri="{FF2B5EF4-FFF2-40B4-BE49-F238E27FC236}">
                  <a16:creationId xmlns:a16="http://schemas.microsoft.com/office/drawing/2014/main" id="{A55886BB-9A55-A40A-0DE5-F20DED6AB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6875" y="2701522"/>
              <a:ext cx="0" cy="4694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2D628851-94D3-3973-28BF-836C369E4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9793" y="2701522"/>
              <a:ext cx="0" cy="48019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053C4C-1F5A-DB4D-0884-43DEBDD19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412" y="2245483"/>
              <a:ext cx="294934" cy="29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3908D4FB-0616-78ED-BECA-5DD7EA681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08278" y="3175624"/>
              <a:ext cx="294934" cy="29493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F26BA0-4619-668B-D60F-73D88F15DB47}"/>
              </a:ext>
            </a:extLst>
          </p:cNvPr>
          <p:cNvGrpSpPr/>
          <p:nvPr/>
        </p:nvGrpSpPr>
        <p:grpSpPr>
          <a:xfrm>
            <a:off x="6829193" y="3717888"/>
            <a:ext cx="841897" cy="1421422"/>
            <a:chOff x="6636246" y="2245483"/>
            <a:chExt cx="841897" cy="14214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4EE4C6-3956-25AB-C3C0-DB8F11DE3BCA}"/>
                </a:ext>
              </a:extLst>
            </p:cNvPr>
            <p:cNvSpPr txBox="1"/>
            <p:nvPr/>
          </p:nvSpPr>
          <p:spPr>
            <a:xfrm>
              <a:off x="6636246" y="3436073"/>
              <a:ext cx="8418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900" b="1" dirty="0"/>
                <a:t>채팅 필터 앱</a:t>
              </a:r>
              <a:endParaRPr kumimoji="1" lang="en-US" altLang="ko-KR" sz="9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23DD70-3244-CF3E-232F-1F7AF647C6B7}"/>
                </a:ext>
              </a:extLst>
            </p:cNvPr>
            <p:cNvSpPr txBox="1"/>
            <p:nvPr/>
          </p:nvSpPr>
          <p:spPr>
            <a:xfrm>
              <a:off x="6687656" y="2508641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000" b="1" dirty="0" err="1"/>
                <a:t>ChatGPT</a:t>
              </a:r>
              <a:endParaRPr kumimoji="1" lang="en-US" altLang="ko-KR" sz="1000" b="1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9ADA0A3-AF3C-6310-8FD7-8E3961283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6875" y="2701522"/>
              <a:ext cx="0" cy="4694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DA41ED5D-269A-97F4-5BDD-C55E3AA5D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9793" y="2701522"/>
              <a:ext cx="0" cy="48019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8BB4536A-4FC3-F36F-35AD-7E7787527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412" y="2245483"/>
              <a:ext cx="294934" cy="29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D5F952F4-7D94-0C6D-73FA-3EF9BAAD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08278" y="3175624"/>
              <a:ext cx="294934" cy="29493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A51D4C9-68E5-F127-D1E0-C2C31B2E7A59}"/>
              </a:ext>
            </a:extLst>
          </p:cNvPr>
          <p:cNvGrpSpPr/>
          <p:nvPr/>
        </p:nvGrpSpPr>
        <p:grpSpPr>
          <a:xfrm>
            <a:off x="6829193" y="5148867"/>
            <a:ext cx="841897" cy="1421422"/>
            <a:chOff x="6636246" y="2245483"/>
            <a:chExt cx="841897" cy="142142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5AEDB7-82F1-3735-9346-A7AB21F1B90E}"/>
                </a:ext>
              </a:extLst>
            </p:cNvPr>
            <p:cNvSpPr txBox="1"/>
            <p:nvPr/>
          </p:nvSpPr>
          <p:spPr>
            <a:xfrm>
              <a:off x="6636246" y="3436073"/>
              <a:ext cx="8418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900" b="1" dirty="0"/>
                <a:t>채팅 필터 앱</a:t>
              </a:r>
              <a:endParaRPr kumimoji="1" lang="en-US" altLang="ko-KR" sz="9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811189-FE0D-3974-BDFD-679A83139107}"/>
                </a:ext>
              </a:extLst>
            </p:cNvPr>
            <p:cNvSpPr txBox="1"/>
            <p:nvPr/>
          </p:nvSpPr>
          <p:spPr>
            <a:xfrm>
              <a:off x="6687656" y="2508641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000" b="1" dirty="0" err="1"/>
                <a:t>ChatGPT</a:t>
              </a:r>
              <a:endParaRPr kumimoji="1" lang="en-US" altLang="ko-KR" sz="1000" b="1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462EDA3-DA80-435A-E44F-C4812E5B8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6875" y="2701522"/>
              <a:ext cx="0" cy="4694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6343147-8AB8-229D-325B-353BD9C25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9793" y="2701522"/>
              <a:ext cx="0" cy="48019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9E1D2156-7E4E-2BBB-6D84-3C6C6EC41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412" y="2245483"/>
              <a:ext cx="294934" cy="29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9DDF74E9-3046-B7A4-8F8B-9711EF6F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08278" y="3175624"/>
              <a:ext cx="294934" cy="294934"/>
            </a:xfrm>
            <a:prstGeom prst="rect">
              <a:avLst/>
            </a:prstGeom>
          </p:spPr>
        </p:pic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6BD849D0-DAC8-6E67-41E0-D15A92D87775}"/>
              </a:ext>
            </a:extLst>
          </p:cNvPr>
          <p:cNvGrpSpPr/>
          <p:nvPr/>
        </p:nvGrpSpPr>
        <p:grpSpPr>
          <a:xfrm>
            <a:off x="1529235" y="4512841"/>
            <a:ext cx="646331" cy="803682"/>
            <a:chOff x="2632137" y="4512841"/>
            <a:chExt cx="646331" cy="8036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483BC-AB5E-AC0C-FA0F-E26FA338156A}"/>
                </a:ext>
              </a:extLst>
            </p:cNvPr>
            <p:cNvSpPr txBox="1"/>
            <p:nvPr/>
          </p:nvSpPr>
          <p:spPr>
            <a:xfrm>
              <a:off x="2632137" y="5039524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200" b="1" dirty="0"/>
                <a:t>사용자</a:t>
              </a:r>
              <a:endParaRPr kumimoji="1" lang="en-US" altLang="ko-KR" sz="1200" b="1" dirty="0"/>
            </a:p>
          </p:txBody>
        </p:sp>
        <p:pic>
          <p:nvPicPr>
            <p:cNvPr id="53" name="Picture 4" descr="사람 - 무료 컴퓨터개 아이콘">
              <a:extLst>
                <a:ext uri="{FF2B5EF4-FFF2-40B4-BE49-F238E27FC236}">
                  <a16:creationId xmlns:a16="http://schemas.microsoft.com/office/drawing/2014/main" id="{B43DDFEE-29F4-1AB3-E7AD-6F40B1535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7464" y="4512841"/>
              <a:ext cx="484441" cy="484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3" name="그래픽 1052">
            <a:extLst>
              <a:ext uri="{FF2B5EF4-FFF2-40B4-BE49-F238E27FC236}">
                <a16:creationId xmlns:a16="http://schemas.microsoft.com/office/drawing/2014/main" id="{29AC4238-B4FA-8A63-FAFB-4187EF21F9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40866" y="2994349"/>
            <a:ext cx="1030712" cy="285742"/>
          </a:xfrm>
          <a:prstGeom prst="rect">
            <a:avLst/>
          </a:prstGeom>
        </p:spPr>
      </p:pic>
      <p:pic>
        <p:nvPicPr>
          <p:cNvPr id="1055" name="그래픽 1054">
            <a:extLst>
              <a:ext uri="{FF2B5EF4-FFF2-40B4-BE49-F238E27FC236}">
                <a16:creationId xmlns:a16="http://schemas.microsoft.com/office/drawing/2014/main" id="{146CD0E8-3514-315F-27D8-CBB3251D2C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08071" y="4475441"/>
            <a:ext cx="487617" cy="257609"/>
          </a:xfrm>
          <a:prstGeom prst="rect">
            <a:avLst/>
          </a:prstGeom>
        </p:spPr>
      </p:pic>
      <p:pic>
        <p:nvPicPr>
          <p:cNvPr id="1058" name="그래픽 1057">
            <a:extLst>
              <a:ext uri="{FF2B5EF4-FFF2-40B4-BE49-F238E27FC236}">
                <a16:creationId xmlns:a16="http://schemas.microsoft.com/office/drawing/2014/main" id="{C6265502-A766-AEA3-71E0-3829C129D5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75946" y="5896818"/>
            <a:ext cx="1551866" cy="2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4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297F65C-6D96-425C-5C82-089B4B298538}"/>
              </a:ext>
            </a:extLst>
          </p:cNvPr>
          <p:cNvCxnSpPr>
            <a:cxnSpLocks/>
          </p:cNvCxnSpPr>
          <p:nvPr/>
        </p:nvCxnSpPr>
        <p:spPr>
          <a:xfrm>
            <a:off x="0" y="817684"/>
            <a:ext cx="12192000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B60112-FCC4-F04F-BE0F-10A8241BF47E}"/>
              </a:ext>
            </a:extLst>
          </p:cNvPr>
          <p:cNvSpPr txBox="1"/>
          <p:nvPr/>
        </p:nvSpPr>
        <p:spPr>
          <a:xfrm>
            <a:off x="87923" y="149469"/>
            <a:ext cx="763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사이버 </a:t>
            </a:r>
            <a:r>
              <a:rPr kumimoji="1" lang="ko-KR" altLang="en-US" sz="2800" b="1" dirty="0" err="1"/>
              <a:t>불링의</a:t>
            </a:r>
            <a:r>
              <a:rPr kumimoji="1" lang="ko-KR" altLang="en-US" sz="2800" b="1" dirty="0"/>
              <a:t> 심각함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E892A-F870-4DF2-3C68-6AD425D414DC}"/>
              </a:ext>
            </a:extLst>
          </p:cNvPr>
          <p:cNvSpPr txBox="1"/>
          <p:nvPr/>
        </p:nvSpPr>
        <p:spPr>
          <a:xfrm>
            <a:off x="115036" y="962680"/>
            <a:ext cx="11703798" cy="171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" pitchFamily="2" charset="0"/>
              </a:rPr>
              <a:t>방송통신위원회와 </a:t>
            </a:r>
            <a:r>
              <a:rPr lang="ko-KR" altLang="en-US" dirty="0" err="1">
                <a:effectLst/>
                <a:latin typeface="Helvetica" pitchFamily="2" charset="0"/>
              </a:rPr>
              <a:t>한국지능정보사회진흥원이</a:t>
            </a:r>
            <a:r>
              <a:rPr lang="ko-KR" altLang="en-US" dirty="0">
                <a:effectLst/>
                <a:latin typeface="Helvetica" pitchFamily="2" charset="0"/>
              </a:rPr>
              <a:t> 발표한 </a:t>
            </a:r>
            <a:r>
              <a:rPr lang="en-US" altLang="ko-KR" dirty="0">
                <a:effectLst/>
                <a:latin typeface="Helvetica" pitchFamily="2" charset="0"/>
              </a:rPr>
              <a:t>2023</a:t>
            </a:r>
            <a:r>
              <a:rPr lang="ko-KR" altLang="en-US" dirty="0">
                <a:effectLst/>
                <a:latin typeface="Helvetica" pitchFamily="2" charset="0"/>
              </a:rPr>
              <a:t>년도 사이버폭력 실태 조사 결과에 따르면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우리나라 </a:t>
            </a:r>
            <a:r>
              <a:rPr lang="ko-KR" altLang="en-US" b="1" u="sng" dirty="0">
                <a:effectLst/>
                <a:latin typeface="Helvetica" pitchFamily="2" charset="0"/>
              </a:rPr>
              <a:t>청소년 </a:t>
            </a:r>
            <a:r>
              <a:rPr lang="en-US" altLang="ko-KR" b="1" u="sng" dirty="0">
                <a:effectLst/>
                <a:latin typeface="Helvetica" pitchFamily="2" charset="0"/>
              </a:rPr>
              <a:t>40.8%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b="1" u="sng" dirty="0">
                <a:effectLst/>
                <a:latin typeface="Helvetica" pitchFamily="2" charset="0"/>
              </a:rPr>
              <a:t>성인 </a:t>
            </a:r>
            <a:r>
              <a:rPr lang="en-US" altLang="ko-KR" b="1" u="sng" dirty="0">
                <a:effectLst/>
                <a:latin typeface="Helvetica" pitchFamily="2" charset="0"/>
              </a:rPr>
              <a:t>8.0%</a:t>
            </a:r>
            <a:r>
              <a:rPr lang="ko-KR" altLang="en-US" dirty="0">
                <a:effectLst/>
                <a:latin typeface="Helvetica" pitchFamily="2" charset="0"/>
              </a:rPr>
              <a:t>가 사이버폭력을 경험한 것으로 </a:t>
            </a:r>
            <a:r>
              <a:rPr lang="ko-KR" altLang="en-US" dirty="0">
                <a:latin typeface="Helvetica" pitchFamily="2" charset="0"/>
              </a:rPr>
              <a:t>남</a:t>
            </a:r>
            <a:endParaRPr lang="en-US" altLang="ko-KR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" pitchFamily="2" charset="0"/>
              </a:rPr>
              <a:t>특히 청소년은 </a:t>
            </a:r>
            <a:r>
              <a:rPr lang="ko-KR" altLang="en-US" b="1" u="sng" dirty="0">
                <a:effectLst/>
                <a:latin typeface="Helvetica" pitchFamily="2" charset="0"/>
              </a:rPr>
              <a:t>온라인 게임</a:t>
            </a:r>
            <a:r>
              <a:rPr lang="en-US" altLang="ko-KR" b="1" u="sng" dirty="0">
                <a:effectLst/>
                <a:latin typeface="Helvetica" pitchFamily="2" charset="0"/>
              </a:rPr>
              <a:t>(48.3%)</a:t>
            </a:r>
            <a:r>
              <a:rPr lang="en-US" altLang="ko-KR" dirty="0">
                <a:effectLst/>
                <a:latin typeface="Helvetica" pitchFamily="2" charset="0"/>
              </a:rPr>
              <a:t>, </a:t>
            </a:r>
            <a:r>
              <a:rPr lang="ko-KR" altLang="en-US" dirty="0">
                <a:effectLst/>
                <a:latin typeface="Helvetica" pitchFamily="2" charset="0"/>
              </a:rPr>
              <a:t>성인은 </a:t>
            </a:r>
            <a:r>
              <a:rPr lang="ko-KR" altLang="en-US" b="1" u="sng" dirty="0">
                <a:effectLst/>
                <a:latin typeface="Helvetica" pitchFamily="2" charset="0"/>
              </a:rPr>
              <a:t>문자 및 인스턴트 메시지</a:t>
            </a:r>
            <a:r>
              <a:rPr lang="en-US" altLang="ko-KR" b="1" u="sng" dirty="0">
                <a:effectLst/>
                <a:latin typeface="Helvetica" pitchFamily="2" charset="0"/>
              </a:rPr>
              <a:t>(64.2%)</a:t>
            </a:r>
            <a:r>
              <a:rPr lang="ko-KR" altLang="en-US" dirty="0">
                <a:effectLst/>
                <a:latin typeface="Helvetica" pitchFamily="2" charset="0"/>
              </a:rPr>
              <a:t> </a:t>
            </a:r>
            <a:r>
              <a:rPr lang="ko-KR" altLang="en-US" dirty="0" err="1">
                <a:effectLst/>
                <a:latin typeface="Helvetica" pitchFamily="2" charset="0"/>
              </a:rPr>
              <a:t>를</a:t>
            </a:r>
            <a:r>
              <a:rPr lang="ko-KR" altLang="en-US" dirty="0">
                <a:effectLst/>
                <a:latin typeface="Helvetica" pitchFamily="2" charset="0"/>
              </a:rPr>
              <a:t> 통해 가장 많은 사이버폭력을 경험하였음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9E32E9-1A36-83DD-0D2F-7EB22DA84E45}"/>
              </a:ext>
            </a:extLst>
          </p:cNvPr>
          <p:cNvGrpSpPr/>
          <p:nvPr/>
        </p:nvGrpSpPr>
        <p:grpSpPr>
          <a:xfrm>
            <a:off x="262071" y="3325285"/>
            <a:ext cx="11667858" cy="1717724"/>
            <a:chOff x="262071" y="3545630"/>
            <a:chExt cx="11667858" cy="1717724"/>
          </a:xfrm>
        </p:grpSpPr>
        <p:pic>
          <p:nvPicPr>
            <p:cNvPr id="14" name="그림 1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AA300F4-8034-B6D8-142A-8086BCB1C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1" t="4269" r="3749" b="7944"/>
            <a:stretch/>
          </p:blipFill>
          <p:spPr>
            <a:xfrm>
              <a:off x="262071" y="3565713"/>
              <a:ext cx="5446519" cy="1677558"/>
            </a:xfrm>
            <a:prstGeom prst="rect">
              <a:avLst/>
            </a:prstGeom>
          </p:spPr>
        </p:pic>
        <p:pic>
          <p:nvPicPr>
            <p:cNvPr id="15" name="그림 14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9629ED86-F719-F8ED-4AE3-FB471F944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84" t="10129" r="3648" b="9198"/>
            <a:stretch/>
          </p:blipFill>
          <p:spPr>
            <a:xfrm>
              <a:off x="6096000" y="3545630"/>
              <a:ext cx="5833929" cy="171772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B9BD33E-E7DA-4DBC-D117-3749CB716ED8}"/>
              </a:ext>
            </a:extLst>
          </p:cNvPr>
          <p:cNvSpPr txBox="1"/>
          <p:nvPr/>
        </p:nvSpPr>
        <p:spPr>
          <a:xfrm>
            <a:off x="4946465" y="5181454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사이버폭력 경험 통계 자료</a:t>
            </a:r>
          </a:p>
        </p:txBody>
      </p:sp>
    </p:spTree>
    <p:extLst>
      <p:ext uri="{BB962C8B-B14F-4D97-AF65-F5344CB8AC3E}">
        <p14:creationId xmlns:p14="http://schemas.microsoft.com/office/powerpoint/2010/main" val="261011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297F65C-6D96-425C-5C82-089B4B298538}"/>
              </a:ext>
            </a:extLst>
          </p:cNvPr>
          <p:cNvCxnSpPr>
            <a:cxnSpLocks/>
          </p:cNvCxnSpPr>
          <p:nvPr/>
        </p:nvCxnSpPr>
        <p:spPr>
          <a:xfrm>
            <a:off x="0" y="817684"/>
            <a:ext cx="12192000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B60112-FCC4-F04F-BE0F-10A8241BF47E}"/>
              </a:ext>
            </a:extLst>
          </p:cNvPr>
          <p:cNvSpPr txBox="1"/>
          <p:nvPr/>
        </p:nvSpPr>
        <p:spPr>
          <a:xfrm>
            <a:off x="87922" y="149469"/>
            <a:ext cx="802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채팅 필터 앱의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F5292-BD78-871F-A6B1-04141068EA06}"/>
              </a:ext>
            </a:extLst>
          </p:cNvPr>
          <p:cNvSpPr txBox="1"/>
          <p:nvPr/>
        </p:nvSpPr>
        <p:spPr>
          <a:xfrm>
            <a:off x="115036" y="962680"/>
            <a:ext cx="11703798" cy="88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elvetica" pitchFamily="2" charset="0"/>
              </a:rPr>
              <a:t>많은 온라인 플랫폼 및 소셜미디어는 사용자가 직접 신고하는 방식을 취하고 있음</a:t>
            </a:r>
            <a:endParaRPr lang="en-US" altLang="ko-KR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elvetica" pitchFamily="2" charset="0"/>
              </a:rPr>
              <a:t>그러나 이는 사이버 </a:t>
            </a:r>
            <a:r>
              <a:rPr lang="ko-KR" altLang="en-US" dirty="0" err="1">
                <a:latin typeface="Helvetica" pitchFamily="2" charset="0"/>
              </a:rPr>
              <a:t>불링을</a:t>
            </a:r>
            <a:r>
              <a:rPr lang="ko-KR" altLang="en-US" dirty="0">
                <a:latin typeface="Helvetica" pitchFamily="2" charset="0"/>
              </a:rPr>
              <a:t> 사전에 차단하기 보다는 발생 후 대응하는데 초점을 맞추고 있음</a:t>
            </a:r>
            <a:endParaRPr lang="ko-KR" altLang="en-US" dirty="0">
              <a:effectLst/>
              <a:latin typeface="Helvetica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6D34E-3F8E-DD0E-41FB-6F82CD81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16" y="2184399"/>
            <a:ext cx="4719530" cy="2908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BDBB6-9280-860D-6BB7-74E7853E3D5A}"/>
              </a:ext>
            </a:extLst>
          </p:cNvPr>
          <p:cNvSpPr txBox="1"/>
          <p:nvPr/>
        </p:nvSpPr>
        <p:spPr>
          <a:xfrm>
            <a:off x="1872325" y="5093292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 err="1"/>
              <a:t>슈퍼셀</a:t>
            </a:r>
            <a:r>
              <a:rPr kumimoji="1" lang="ko-KR" altLang="en-US" sz="1100" dirty="0"/>
              <a:t> 게임회사의 필터 방식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A974C-BA3C-5197-9514-9760814699A4}"/>
              </a:ext>
            </a:extLst>
          </p:cNvPr>
          <p:cNvSpPr txBox="1"/>
          <p:nvPr/>
        </p:nvSpPr>
        <p:spPr>
          <a:xfrm>
            <a:off x="5426579" y="2511322"/>
            <a:ext cx="6640083" cy="171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ffectLst/>
                <a:latin typeface="Helvetica" pitchFamily="2" charset="0"/>
              </a:rPr>
              <a:t>이로 인해 사이버 </a:t>
            </a:r>
            <a:r>
              <a:rPr lang="ko-KR" altLang="en-US" dirty="0" err="1">
                <a:effectLst/>
                <a:latin typeface="Helvetica" pitchFamily="2" charset="0"/>
              </a:rPr>
              <a:t>불링을</a:t>
            </a:r>
            <a:r>
              <a:rPr lang="ko-KR" altLang="en-US" dirty="0">
                <a:effectLst/>
                <a:latin typeface="Helvetica" pitchFamily="2" charset="0"/>
              </a:rPr>
              <a:t> 사전에 예방할 수 있도록 사용자의 채팅에서 비속어를 걸러낼 수 있는 </a:t>
            </a:r>
            <a:r>
              <a:rPr lang="ko-KR" altLang="en-US" b="1" u="sng" dirty="0">
                <a:effectLst/>
                <a:latin typeface="Helvetica" pitchFamily="2" charset="0"/>
              </a:rPr>
              <a:t>필터 시스템이 필요</a:t>
            </a:r>
            <a:endParaRPr lang="en-US" altLang="ko-KR" b="1" u="sng" dirty="0">
              <a:effectLst/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u="sng" dirty="0">
                <a:latin typeface="Helvetica" pitchFamily="2" charset="0"/>
              </a:rPr>
              <a:t>비속어가 포함된 채팅을 차단</a:t>
            </a:r>
            <a:r>
              <a:rPr lang="ko-KR" altLang="en-US" dirty="0">
                <a:latin typeface="Helvetica" pitchFamily="2" charset="0"/>
              </a:rPr>
              <a:t>하거나 </a:t>
            </a:r>
            <a:r>
              <a:rPr lang="ko-KR" altLang="en-US" b="1" u="sng" dirty="0">
                <a:latin typeface="Helvetica" pitchFamily="2" charset="0"/>
              </a:rPr>
              <a:t>순화시키는</a:t>
            </a:r>
            <a:r>
              <a:rPr lang="ko-KR" altLang="en-US" dirty="0">
                <a:latin typeface="Helvetica" pitchFamily="2" charset="0"/>
              </a:rPr>
              <a:t> 것만으로도 사이버 </a:t>
            </a:r>
            <a:r>
              <a:rPr lang="ko-KR" altLang="en-US" dirty="0" err="1">
                <a:latin typeface="Helvetica" pitchFamily="2" charset="0"/>
              </a:rPr>
              <a:t>불링을</a:t>
            </a:r>
            <a:r>
              <a:rPr lang="ko-KR" altLang="en-US" dirty="0">
                <a:latin typeface="Helvetica" pitchFamily="2" charset="0"/>
              </a:rPr>
              <a:t> 예방할 수 있을 것으로 기대</a:t>
            </a:r>
            <a:endParaRPr lang="ko-KR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81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A83F9E7C-6E93-D63C-623B-B0D1B3C8E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832" y="4237448"/>
            <a:ext cx="1287392" cy="27943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713BEF1-B819-B5AE-5B4C-E296E9778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8763" y="3867729"/>
            <a:ext cx="1971371" cy="275992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297F65C-6D96-425C-5C82-089B4B298538}"/>
              </a:ext>
            </a:extLst>
          </p:cNvPr>
          <p:cNvCxnSpPr>
            <a:cxnSpLocks/>
          </p:cNvCxnSpPr>
          <p:nvPr/>
        </p:nvCxnSpPr>
        <p:spPr>
          <a:xfrm>
            <a:off x="0" y="817684"/>
            <a:ext cx="12192000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297F54-4A28-30AF-8B66-8DC03C4D1B20}"/>
              </a:ext>
            </a:extLst>
          </p:cNvPr>
          <p:cNvSpPr txBox="1"/>
          <p:nvPr/>
        </p:nvSpPr>
        <p:spPr>
          <a:xfrm>
            <a:off x="87923" y="149469"/>
            <a:ext cx="8667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아이디어 개념도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E801B19-B61B-E651-8559-90001F3F048C}"/>
              </a:ext>
            </a:extLst>
          </p:cNvPr>
          <p:cNvGrpSpPr/>
          <p:nvPr/>
        </p:nvGrpSpPr>
        <p:grpSpPr>
          <a:xfrm>
            <a:off x="1382834" y="1442304"/>
            <a:ext cx="9426331" cy="4387260"/>
            <a:chOff x="1230598" y="1383581"/>
            <a:chExt cx="9426331" cy="43872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6B6B4B-602A-9F1F-B341-FD6C4BCF3BE6}"/>
                </a:ext>
              </a:extLst>
            </p:cNvPr>
            <p:cNvSpPr txBox="1"/>
            <p:nvPr/>
          </p:nvSpPr>
          <p:spPr>
            <a:xfrm>
              <a:off x="5313202" y="5070985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/>
                <a:t>채팅 필터 앱</a:t>
              </a:r>
              <a:endParaRPr kumimoji="1" lang="en-US" altLang="ko-KR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999D87-C1CA-08DD-5EAB-2AC988AC9494}"/>
                </a:ext>
              </a:extLst>
            </p:cNvPr>
            <p:cNvSpPr txBox="1"/>
            <p:nvPr/>
          </p:nvSpPr>
          <p:spPr>
            <a:xfrm>
              <a:off x="5485334" y="2082508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b="1" dirty="0"/>
                <a:t>ChatGPT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9637713-F248-7930-2451-8FE8337D402C}"/>
                </a:ext>
              </a:extLst>
            </p:cNvPr>
            <p:cNvCxnSpPr>
              <a:cxnSpLocks/>
            </p:cNvCxnSpPr>
            <p:nvPr/>
          </p:nvCxnSpPr>
          <p:spPr>
            <a:xfrm>
              <a:off x="2096732" y="4574571"/>
              <a:ext cx="3491387" cy="136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FC0DA1-9733-3A2B-4822-9B1E75E869DE}"/>
                </a:ext>
              </a:extLst>
            </p:cNvPr>
            <p:cNvSpPr txBox="1"/>
            <p:nvPr/>
          </p:nvSpPr>
          <p:spPr>
            <a:xfrm>
              <a:off x="3214328" y="467599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dirty="0"/>
                <a:t>채팅 입력</a:t>
              </a:r>
              <a:endParaRPr kumimoji="1" lang="en-US" altLang="ko-KR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974FDE3-67F0-F123-1A3B-7BC5FB67F001}"/>
                </a:ext>
              </a:extLst>
            </p:cNvPr>
            <p:cNvGrpSpPr/>
            <p:nvPr/>
          </p:nvGrpSpPr>
          <p:grpSpPr>
            <a:xfrm>
              <a:off x="4408437" y="2451840"/>
              <a:ext cx="1470953" cy="1593940"/>
              <a:chOff x="1725793" y="2217666"/>
              <a:chExt cx="1470953" cy="1593940"/>
            </a:xfrm>
          </p:grpSpPr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EA524C4A-8CBE-8A6D-0A33-6418AB321C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6746" y="2217666"/>
                <a:ext cx="0" cy="15939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52DCC3D-42DF-92EB-8D4E-4F62EE9199F1}"/>
                  </a:ext>
                </a:extLst>
              </p:cNvPr>
              <p:cNvSpPr txBox="1"/>
              <p:nvPr/>
            </p:nvSpPr>
            <p:spPr>
              <a:xfrm>
                <a:off x="1725793" y="2361731"/>
                <a:ext cx="1420582" cy="695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kumimoji="1" lang="ko-KR" altLang="en-US" dirty="0"/>
                  <a:t>사용자 입력</a:t>
                </a:r>
                <a:endParaRPr kumimoji="1" lang="en-US" altLang="ko-KR" dirty="0"/>
              </a:p>
              <a:p>
                <a:pPr algn="ctr">
                  <a:lnSpc>
                    <a:spcPct val="114000"/>
                  </a:lnSpc>
                </a:pPr>
                <a:r>
                  <a:rPr kumimoji="1" lang="ko-KR" altLang="en-US" dirty="0"/>
                  <a:t>데이터 전달</a:t>
                </a:r>
                <a:endParaRPr kumimoji="1" lang="en-US" altLang="ko-KR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EFFF0B8-763E-4D8E-3902-45C4DEAC02C4}"/>
                </a:ext>
              </a:extLst>
            </p:cNvPr>
            <p:cNvGrpSpPr/>
            <p:nvPr/>
          </p:nvGrpSpPr>
          <p:grpSpPr>
            <a:xfrm>
              <a:off x="6248251" y="2451840"/>
              <a:ext cx="2194832" cy="1593940"/>
              <a:chOff x="445946" y="2190468"/>
              <a:chExt cx="2194832" cy="1593940"/>
            </a:xfrm>
          </p:grpSpPr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8952997B-D37A-43DF-D716-F3E3A1EC02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5946" y="2190468"/>
                <a:ext cx="0" cy="15939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A879FB1-AB89-21B3-24B1-8D520FA1305D}"/>
                  </a:ext>
                </a:extLst>
              </p:cNvPr>
              <p:cNvSpPr txBox="1"/>
              <p:nvPr/>
            </p:nvSpPr>
            <p:spPr>
              <a:xfrm>
                <a:off x="445946" y="2350895"/>
                <a:ext cx="2194832" cy="695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kumimoji="1" lang="ko-KR" altLang="en-US" dirty="0"/>
                  <a:t>부적절한 단어를</a:t>
                </a:r>
                <a:endParaRPr kumimoji="1" lang="en-US" altLang="ko-KR" dirty="0"/>
              </a:p>
              <a:p>
                <a:pPr algn="ctr">
                  <a:lnSpc>
                    <a:spcPct val="114000"/>
                  </a:lnSpc>
                </a:pPr>
                <a:r>
                  <a:rPr kumimoji="1" lang="ko-KR" altLang="en-US" dirty="0"/>
                  <a:t>필터링한 문장 전달</a:t>
                </a:r>
                <a:endParaRPr kumimoji="1" lang="en-US" altLang="ko-KR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B338D3F-C271-EE91-5DFA-691DC409A6E4}"/>
                </a:ext>
              </a:extLst>
            </p:cNvPr>
            <p:cNvGrpSpPr/>
            <p:nvPr/>
          </p:nvGrpSpPr>
          <p:grpSpPr>
            <a:xfrm>
              <a:off x="6540619" y="4560219"/>
              <a:ext cx="3239147" cy="458693"/>
              <a:chOff x="1377776" y="3314644"/>
              <a:chExt cx="3239147" cy="458693"/>
            </a:xfrm>
          </p:grpSpPr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E42D1EF1-DC9B-38F2-182F-27C049CFC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7776" y="3314644"/>
                <a:ext cx="323914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C591DC6-DD8B-4292-5276-CD6C38DD3A31}"/>
                  </a:ext>
                </a:extLst>
              </p:cNvPr>
              <p:cNvSpPr txBox="1"/>
              <p:nvPr/>
            </p:nvSpPr>
            <p:spPr>
              <a:xfrm>
                <a:off x="1884058" y="3404005"/>
                <a:ext cx="2276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dirty="0"/>
                  <a:t>필터링 된 문장 전달</a:t>
                </a:r>
                <a:endParaRPr kumimoji="1" lang="en-US" altLang="ko-KR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0D199A-9E7A-8ADD-9CA2-36E075C5B70F}"/>
                </a:ext>
              </a:extLst>
            </p:cNvPr>
            <p:cNvSpPr txBox="1"/>
            <p:nvPr/>
          </p:nvSpPr>
          <p:spPr>
            <a:xfrm>
              <a:off x="5355561" y="5509231"/>
              <a:ext cx="14622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100" dirty="0"/>
                <a:t>채팅 필터 앱 개념도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CB8E25D-5F73-B4B1-7A14-830D49EAB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092" y="1383581"/>
              <a:ext cx="695317" cy="69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617E1E7F-8693-AFBF-7E9A-AFE9B6E2B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88119" y="4066412"/>
              <a:ext cx="952500" cy="952500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CE9347A9-3095-5C57-F13F-EED4F78A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85338" y="3820689"/>
              <a:ext cx="999710" cy="277147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3ECD2AA1-EDFE-CC68-C746-7EB835EC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43406" y="4199956"/>
              <a:ext cx="515776" cy="272485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85688A5-EF82-B8ED-8012-C9AD591D5248}"/>
                </a:ext>
              </a:extLst>
            </p:cNvPr>
            <p:cNvGrpSpPr/>
            <p:nvPr/>
          </p:nvGrpSpPr>
          <p:grpSpPr>
            <a:xfrm>
              <a:off x="1230598" y="4045780"/>
              <a:ext cx="877163" cy="1184208"/>
              <a:chOff x="971855" y="4045780"/>
              <a:chExt cx="877163" cy="118420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C66A0B-17DC-DCEA-9E09-64834F039A62}"/>
                  </a:ext>
                </a:extLst>
              </p:cNvPr>
              <p:cNvSpPr txBox="1"/>
              <p:nvPr/>
            </p:nvSpPr>
            <p:spPr>
              <a:xfrm>
                <a:off x="971855" y="4860656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/>
                  <a:t>발신자</a:t>
                </a:r>
                <a:endParaRPr kumimoji="1" lang="en-US" altLang="ko-KR" b="1" dirty="0"/>
              </a:p>
            </p:txBody>
          </p:sp>
          <p:pic>
            <p:nvPicPr>
              <p:cNvPr id="1026" name="Picture 2" descr="사람 - 무료 컴퓨터개 아이콘">
                <a:extLst>
                  <a:ext uri="{FF2B5EF4-FFF2-40B4-BE49-F238E27FC236}">
                    <a16:creationId xmlns:a16="http://schemas.microsoft.com/office/drawing/2014/main" id="{4CF22BBE-4EDD-FA68-67B0-9DFFD4FBF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651" y="4045780"/>
                <a:ext cx="817338" cy="817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DC0CC2-D1B7-2A55-D40F-B721FE17CF39}"/>
                </a:ext>
              </a:extLst>
            </p:cNvPr>
            <p:cNvGrpSpPr/>
            <p:nvPr/>
          </p:nvGrpSpPr>
          <p:grpSpPr>
            <a:xfrm>
              <a:off x="9779766" y="4012629"/>
              <a:ext cx="877163" cy="1217359"/>
              <a:chOff x="10136418" y="4012629"/>
              <a:chExt cx="877163" cy="121735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9FECB3-2A15-A5D0-895F-490650F60B17}"/>
                  </a:ext>
                </a:extLst>
              </p:cNvPr>
              <p:cNvSpPr txBox="1"/>
              <p:nvPr/>
            </p:nvSpPr>
            <p:spPr>
              <a:xfrm>
                <a:off x="10136418" y="4860656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/>
                  <a:t>수신자</a:t>
                </a:r>
                <a:endParaRPr kumimoji="1" lang="en-US" altLang="ko-KR" b="1" dirty="0"/>
              </a:p>
            </p:txBody>
          </p:sp>
          <p:pic>
            <p:nvPicPr>
              <p:cNvPr id="1028" name="Picture 4" descr="사람 - 무료 컴퓨터개 아이콘">
                <a:extLst>
                  <a:ext uri="{FF2B5EF4-FFF2-40B4-BE49-F238E27FC236}">
                    <a16:creationId xmlns:a16="http://schemas.microsoft.com/office/drawing/2014/main" id="{D9694DDD-E377-49EB-C13B-B6C56DA88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0985" y="4012629"/>
                <a:ext cx="848027" cy="848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4474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래픽 24">
            <a:extLst>
              <a:ext uri="{FF2B5EF4-FFF2-40B4-BE49-F238E27FC236}">
                <a16:creationId xmlns:a16="http://schemas.microsoft.com/office/drawing/2014/main" id="{5161DBCD-0737-6B92-25EF-2D5A4A066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3265" y="2216786"/>
            <a:ext cx="2016013" cy="3584024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9049622-162E-2E6C-3A8A-0165DBDF3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543" y="2216786"/>
            <a:ext cx="2016013" cy="35840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2E713666-6F43-4E3F-4A53-52D9CC00A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089" y="2216786"/>
            <a:ext cx="2016013" cy="3584024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FEDCAF6-126B-D936-18AF-F7B3F138C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0265" y="2209077"/>
            <a:ext cx="2022351" cy="3595291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297F65C-6D96-425C-5C82-089B4B298538}"/>
              </a:ext>
            </a:extLst>
          </p:cNvPr>
          <p:cNvCxnSpPr>
            <a:cxnSpLocks/>
          </p:cNvCxnSpPr>
          <p:nvPr/>
        </p:nvCxnSpPr>
        <p:spPr>
          <a:xfrm>
            <a:off x="0" y="817684"/>
            <a:ext cx="12192000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297F54-4A28-30AF-8B66-8DC03C4D1B20}"/>
              </a:ext>
            </a:extLst>
          </p:cNvPr>
          <p:cNvSpPr txBox="1"/>
          <p:nvPr/>
        </p:nvSpPr>
        <p:spPr>
          <a:xfrm>
            <a:off x="87923" y="149469"/>
            <a:ext cx="1151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채팅 순화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FDB92-8A4C-74D3-A482-5646AB0000B7}"/>
              </a:ext>
            </a:extLst>
          </p:cNvPr>
          <p:cNvSpPr txBox="1"/>
          <p:nvPr/>
        </p:nvSpPr>
        <p:spPr>
          <a:xfrm>
            <a:off x="115035" y="962680"/>
            <a:ext cx="1193606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채팅 필터 앱을 이용하는 사용자는 일반 채팅 앱과 유사한 채팅 필터 앱을 이용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사용자가 채팅을 입력하면 </a:t>
            </a:r>
            <a:r>
              <a:rPr kumimoji="1" lang="ko-KR" altLang="en-US" b="1" u="sng" dirty="0"/>
              <a:t>입력한 문장을 </a:t>
            </a:r>
            <a:r>
              <a:rPr kumimoji="1" lang="en-US" altLang="ko-KR" b="1" u="sng" dirty="0"/>
              <a:t>ChatGPT</a:t>
            </a:r>
            <a:r>
              <a:rPr kumimoji="1" lang="ko-KR" altLang="en-US" b="1" u="sng" dirty="0"/>
              <a:t>에게 전달하여 순화된 문장을 출력</a:t>
            </a:r>
            <a:endParaRPr kumimoji="1" lang="en-US" altLang="ko-KR" b="1" u="sn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8F17FC-EC85-C4D6-85F7-B1BEA26CD463}"/>
              </a:ext>
            </a:extLst>
          </p:cNvPr>
          <p:cNvSpPr txBox="1"/>
          <p:nvPr/>
        </p:nvSpPr>
        <p:spPr>
          <a:xfrm>
            <a:off x="1346794" y="589084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발신자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DD268F-9F5F-9E0B-56FB-CAAA487BA41E}"/>
              </a:ext>
            </a:extLst>
          </p:cNvPr>
          <p:cNvSpPr txBox="1"/>
          <p:nvPr/>
        </p:nvSpPr>
        <p:spPr>
          <a:xfrm>
            <a:off x="7520512" y="5890849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발신자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FAE9E9-32D5-BD28-4B8C-0EC8C5268066}"/>
              </a:ext>
            </a:extLst>
          </p:cNvPr>
          <p:cNvSpPr txBox="1"/>
          <p:nvPr/>
        </p:nvSpPr>
        <p:spPr>
          <a:xfrm>
            <a:off x="9867513" y="5890849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/>
              <a:t>수신자</a:t>
            </a:r>
            <a:endParaRPr kumimoji="1" lang="ko-KR" altLang="en-US" sz="1100" dirty="0"/>
          </a:p>
        </p:txBody>
      </p:sp>
      <p:sp>
        <p:nvSpPr>
          <p:cNvPr id="56" name="오른쪽 화살표[R] 55">
            <a:extLst>
              <a:ext uri="{FF2B5EF4-FFF2-40B4-BE49-F238E27FC236}">
                <a16:creationId xmlns:a16="http://schemas.microsoft.com/office/drawing/2014/main" id="{A57EBB5B-68A7-EB4B-D9CB-3576A6C5D8B2}"/>
              </a:ext>
            </a:extLst>
          </p:cNvPr>
          <p:cNvSpPr/>
          <p:nvPr/>
        </p:nvSpPr>
        <p:spPr>
          <a:xfrm>
            <a:off x="5261541" y="3301753"/>
            <a:ext cx="1393434" cy="1431985"/>
          </a:xfrm>
          <a:prstGeom prst="rightArrow">
            <a:avLst/>
          </a:prstGeom>
          <a:solidFill>
            <a:srgbClr val="C4EAF2"/>
          </a:solidFill>
          <a:ln>
            <a:solidFill>
              <a:srgbClr val="1870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B5A62-7424-50D0-9A22-60B18AE6EE52}"/>
              </a:ext>
            </a:extLst>
          </p:cNvPr>
          <p:cNvSpPr txBox="1"/>
          <p:nvPr/>
        </p:nvSpPr>
        <p:spPr>
          <a:xfrm>
            <a:off x="3657790" y="589084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수신자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B0E84-CAC4-2EA1-7C54-8DC7ADDE9A98}"/>
              </a:ext>
            </a:extLst>
          </p:cNvPr>
          <p:cNvSpPr txBox="1"/>
          <p:nvPr/>
        </p:nvSpPr>
        <p:spPr>
          <a:xfrm>
            <a:off x="2292466" y="6237103"/>
            <a:ext cx="989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일반 채팅 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90F8-C4C1-2D48-2776-81A1A8DE899B}"/>
              </a:ext>
            </a:extLst>
          </p:cNvPr>
          <p:cNvSpPr txBox="1"/>
          <p:nvPr/>
        </p:nvSpPr>
        <p:spPr>
          <a:xfrm>
            <a:off x="8519096" y="623710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채팅 필터 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D7D6F8-40F5-04E7-3862-EAE84A89BCFC}"/>
              </a:ext>
            </a:extLst>
          </p:cNvPr>
          <p:cNvSpPr/>
          <p:nvPr/>
        </p:nvSpPr>
        <p:spPr>
          <a:xfrm>
            <a:off x="2950543" y="2235199"/>
            <a:ext cx="763813" cy="180077"/>
          </a:xfrm>
          <a:prstGeom prst="rect">
            <a:avLst/>
          </a:prstGeom>
          <a:solidFill>
            <a:srgbClr val="C4EA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7740B5-FD9E-7D23-668F-90DDE9F66650}"/>
              </a:ext>
            </a:extLst>
          </p:cNvPr>
          <p:cNvSpPr/>
          <p:nvPr/>
        </p:nvSpPr>
        <p:spPr>
          <a:xfrm>
            <a:off x="658383" y="2235199"/>
            <a:ext cx="763813" cy="180077"/>
          </a:xfrm>
          <a:prstGeom prst="rect">
            <a:avLst/>
          </a:prstGeom>
          <a:solidFill>
            <a:srgbClr val="C4EA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85A996-414B-BE8A-530E-9A6DECDA7FC2}"/>
              </a:ext>
            </a:extLst>
          </p:cNvPr>
          <p:cNvSpPr/>
          <p:nvPr/>
        </p:nvSpPr>
        <p:spPr>
          <a:xfrm>
            <a:off x="658383" y="5610793"/>
            <a:ext cx="828627" cy="18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8BC7CF-02D0-4EEE-05F3-874F31D56976}"/>
              </a:ext>
            </a:extLst>
          </p:cNvPr>
          <p:cNvSpPr/>
          <p:nvPr/>
        </p:nvSpPr>
        <p:spPr>
          <a:xfrm>
            <a:off x="2986548" y="5610793"/>
            <a:ext cx="828627" cy="180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710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>
            <a:extLst>
              <a:ext uri="{FF2B5EF4-FFF2-40B4-BE49-F238E27FC236}">
                <a16:creationId xmlns:a16="http://schemas.microsoft.com/office/drawing/2014/main" id="{8BEBB5F8-E676-1500-ABA6-E04FC49A5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6367" y="2408075"/>
            <a:ext cx="2097326" cy="372858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AE99E07-86C6-8478-F554-EE281D69C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537" y="2396916"/>
            <a:ext cx="2105988" cy="3743980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297F65C-6D96-425C-5C82-089B4B298538}"/>
              </a:ext>
            </a:extLst>
          </p:cNvPr>
          <p:cNvCxnSpPr>
            <a:cxnSpLocks/>
          </p:cNvCxnSpPr>
          <p:nvPr/>
        </p:nvCxnSpPr>
        <p:spPr>
          <a:xfrm>
            <a:off x="0" y="817684"/>
            <a:ext cx="12192000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297F54-4A28-30AF-8B66-8DC03C4D1B20}"/>
              </a:ext>
            </a:extLst>
          </p:cNvPr>
          <p:cNvSpPr txBox="1"/>
          <p:nvPr/>
        </p:nvSpPr>
        <p:spPr>
          <a:xfrm>
            <a:off x="87923" y="149469"/>
            <a:ext cx="8898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맥락에 맞는 채팅 차단 및 순화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3307C-7981-18D7-5060-993A4D7C893B}"/>
              </a:ext>
            </a:extLst>
          </p:cNvPr>
          <p:cNvSpPr txBox="1"/>
          <p:nvPr/>
        </p:nvSpPr>
        <p:spPr>
          <a:xfrm>
            <a:off x="115035" y="962680"/>
            <a:ext cx="1193606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채팅을 입력하면 </a:t>
            </a:r>
            <a:r>
              <a:rPr kumimoji="1" lang="en-US" altLang="ko-KR" dirty="0" err="1"/>
              <a:t>ChatGPT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문장에 존재하는 비속어를 식별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맥락을 파악하여 </a:t>
            </a:r>
            <a:r>
              <a:rPr kumimoji="1" lang="ko-KR" altLang="en-US" b="1" u="sng" dirty="0"/>
              <a:t>괴롭힘에 대한 채팅일 경우 채팅 차단</a:t>
            </a:r>
            <a:endParaRPr kumimoji="1" lang="en-US" altLang="ko-KR" b="1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맥락 상 </a:t>
            </a:r>
            <a:r>
              <a:rPr kumimoji="1" lang="ko-KR" altLang="en-US" b="1" u="sng" dirty="0"/>
              <a:t>괴롭힘에 대한 채팅이 아닐 경우 채팅 순화</a:t>
            </a:r>
            <a:endParaRPr kumimoji="1" lang="en-US" altLang="ko-KR" b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20CC9-DCB3-4A2C-3979-0BABDBCBF477}"/>
              </a:ext>
            </a:extLst>
          </p:cNvPr>
          <p:cNvSpPr txBox="1"/>
          <p:nvPr/>
        </p:nvSpPr>
        <p:spPr>
          <a:xfrm>
            <a:off x="1021809" y="6266256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일반 채팅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B6CB06-6404-56A6-0226-57E5F511525E}"/>
              </a:ext>
            </a:extLst>
          </p:cNvPr>
          <p:cNvGrpSpPr/>
          <p:nvPr/>
        </p:nvGrpSpPr>
        <p:grpSpPr>
          <a:xfrm>
            <a:off x="3858567" y="2399117"/>
            <a:ext cx="2099712" cy="4128749"/>
            <a:chOff x="3623725" y="2399117"/>
            <a:chExt cx="2099712" cy="41287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E8C9F9-D22F-93DE-08CF-6EFD6AC74EBD}"/>
                </a:ext>
              </a:extLst>
            </p:cNvPr>
            <p:cNvSpPr txBox="1"/>
            <p:nvPr/>
          </p:nvSpPr>
          <p:spPr>
            <a:xfrm>
              <a:off x="4108637" y="6266256"/>
              <a:ext cx="11304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100" dirty="0"/>
                <a:t>채팅 차단 적용</a:t>
              </a:r>
            </a:p>
          </p:txBody>
        </p:sp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6F9EE90D-A1EB-9E17-B48E-61F4C275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3725" y="2399117"/>
              <a:ext cx="2099712" cy="373282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0DB341-7307-B797-C3B1-F5553B09EEB7}"/>
              </a:ext>
            </a:extLst>
          </p:cNvPr>
          <p:cNvGrpSpPr/>
          <p:nvPr/>
        </p:nvGrpSpPr>
        <p:grpSpPr>
          <a:xfrm>
            <a:off x="7079530" y="2408075"/>
            <a:ext cx="4984381" cy="4119791"/>
            <a:chOff x="6889673" y="2408075"/>
            <a:chExt cx="4984381" cy="41197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09003B-1E2D-1FAD-BA22-FAAC234D0BA9}"/>
                </a:ext>
              </a:extLst>
            </p:cNvPr>
            <p:cNvSpPr txBox="1"/>
            <p:nvPr/>
          </p:nvSpPr>
          <p:spPr>
            <a:xfrm>
              <a:off x="6889673" y="6266256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/>
                <a:t>일반 채팅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B735D38-4744-3C8B-EF14-0B9E01025E28}"/>
                </a:ext>
              </a:extLst>
            </p:cNvPr>
            <p:cNvGrpSpPr/>
            <p:nvPr/>
          </p:nvGrpSpPr>
          <p:grpSpPr>
            <a:xfrm>
              <a:off x="9774342" y="2408075"/>
              <a:ext cx="2099712" cy="4119791"/>
              <a:chOff x="9774342" y="2408075"/>
              <a:chExt cx="2099712" cy="41197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9CDD82-6D26-A7C0-153D-E17E6B7EFA9F}"/>
                  </a:ext>
                </a:extLst>
              </p:cNvPr>
              <p:cNvSpPr txBox="1"/>
              <p:nvPr/>
            </p:nvSpPr>
            <p:spPr>
              <a:xfrm>
                <a:off x="10258981" y="6266256"/>
                <a:ext cx="113043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1100" dirty="0"/>
                  <a:t>채팅 순화 적용</a:t>
                </a:r>
              </a:p>
            </p:txBody>
          </p:sp>
          <p:pic>
            <p:nvPicPr>
              <p:cNvPr id="19" name="그래픽 18">
                <a:extLst>
                  <a:ext uri="{FF2B5EF4-FFF2-40B4-BE49-F238E27FC236}">
                    <a16:creationId xmlns:a16="http://schemas.microsoft.com/office/drawing/2014/main" id="{47A2DE23-2554-6EB1-E3F2-CE27D2912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774342" y="2408075"/>
                <a:ext cx="2099712" cy="3732820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C9204B8-57BC-3080-776B-6521D92B3BA5}"/>
              </a:ext>
            </a:extLst>
          </p:cNvPr>
          <p:cNvGrpSpPr/>
          <p:nvPr/>
        </p:nvGrpSpPr>
        <p:grpSpPr>
          <a:xfrm>
            <a:off x="2526721" y="3429000"/>
            <a:ext cx="1282723" cy="1275229"/>
            <a:chOff x="2526721" y="3429000"/>
            <a:chExt cx="1282723" cy="1275229"/>
          </a:xfrm>
        </p:grpSpPr>
        <p:sp>
          <p:nvSpPr>
            <p:cNvPr id="10" name="오른쪽 화살표[R] 9">
              <a:extLst>
                <a:ext uri="{FF2B5EF4-FFF2-40B4-BE49-F238E27FC236}">
                  <a16:creationId xmlns:a16="http://schemas.microsoft.com/office/drawing/2014/main" id="{5AEDC971-26B7-A47F-804B-270B661782BB}"/>
                </a:ext>
              </a:extLst>
            </p:cNvPr>
            <p:cNvSpPr/>
            <p:nvPr/>
          </p:nvSpPr>
          <p:spPr>
            <a:xfrm>
              <a:off x="2572935" y="3826824"/>
              <a:ext cx="1190017" cy="877405"/>
            </a:xfrm>
            <a:prstGeom prst="rightArrow">
              <a:avLst>
                <a:gd name="adj1" fmla="val 50000"/>
                <a:gd name="adj2" fmla="val 65859"/>
              </a:avLst>
            </a:prstGeom>
            <a:solidFill>
              <a:srgbClr val="C4EAF2"/>
            </a:solidFill>
            <a:ln>
              <a:solidFill>
                <a:srgbClr val="1870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380CDC-1CCA-8F02-BEDA-B6B4BD60B6D7}"/>
                </a:ext>
              </a:extLst>
            </p:cNvPr>
            <p:cNvSpPr txBox="1"/>
            <p:nvPr/>
          </p:nvSpPr>
          <p:spPr>
            <a:xfrm>
              <a:off x="2526721" y="3429000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rgbClr val="FF0000"/>
                  </a:solidFill>
                </a:rPr>
                <a:t>괴롭힘 채팅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4C1C10-F073-FAD0-1127-D34A703A1392}"/>
              </a:ext>
            </a:extLst>
          </p:cNvPr>
          <p:cNvGrpSpPr/>
          <p:nvPr/>
        </p:nvGrpSpPr>
        <p:grpSpPr>
          <a:xfrm>
            <a:off x="8523693" y="3429000"/>
            <a:ext cx="1487908" cy="1275229"/>
            <a:chOff x="2424132" y="3429000"/>
            <a:chExt cx="1487908" cy="1275229"/>
          </a:xfrm>
        </p:grpSpPr>
        <p:sp>
          <p:nvSpPr>
            <p:cNvPr id="22" name="오른쪽 화살표[R] 21">
              <a:extLst>
                <a:ext uri="{FF2B5EF4-FFF2-40B4-BE49-F238E27FC236}">
                  <a16:creationId xmlns:a16="http://schemas.microsoft.com/office/drawing/2014/main" id="{31D821F4-083F-E61C-640A-55D1D3DCBD36}"/>
                </a:ext>
              </a:extLst>
            </p:cNvPr>
            <p:cNvSpPr/>
            <p:nvPr/>
          </p:nvSpPr>
          <p:spPr>
            <a:xfrm>
              <a:off x="2572935" y="3826824"/>
              <a:ext cx="1190017" cy="877405"/>
            </a:xfrm>
            <a:prstGeom prst="rightArrow">
              <a:avLst>
                <a:gd name="adj1" fmla="val 50000"/>
                <a:gd name="adj2" fmla="val 65859"/>
              </a:avLst>
            </a:prstGeom>
            <a:solidFill>
              <a:srgbClr val="C4EAF2"/>
            </a:solidFill>
            <a:ln>
              <a:solidFill>
                <a:srgbClr val="1870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75A186-67E7-D41E-74EF-30113A43164F}"/>
                </a:ext>
              </a:extLst>
            </p:cNvPr>
            <p:cNvSpPr txBox="1"/>
            <p:nvPr/>
          </p:nvSpPr>
          <p:spPr>
            <a:xfrm>
              <a:off x="2424132" y="3429000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600" b="1" dirty="0" err="1">
                  <a:solidFill>
                    <a:srgbClr val="FF0000"/>
                  </a:solidFill>
                </a:rPr>
                <a:t>거친표현</a:t>
              </a:r>
              <a:r>
                <a:rPr kumimoji="1" lang="ko-KR" altLang="en-US" sz="1600" b="1" dirty="0">
                  <a:solidFill>
                    <a:srgbClr val="FF0000"/>
                  </a:solidFill>
                </a:rPr>
                <a:t> 사용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36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297F65C-6D96-425C-5C82-089B4B298538}"/>
              </a:ext>
            </a:extLst>
          </p:cNvPr>
          <p:cNvCxnSpPr>
            <a:cxnSpLocks/>
          </p:cNvCxnSpPr>
          <p:nvPr/>
        </p:nvCxnSpPr>
        <p:spPr>
          <a:xfrm>
            <a:off x="0" y="817684"/>
            <a:ext cx="12192000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297F54-4A28-30AF-8B66-8DC03C4D1B20}"/>
              </a:ext>
            </a:extLst>
          </p:cNvPr>
          <p:cNvSpPr txBox="1"/>
          <p:nvPr/>
        </p:nvSpPr>
        <p:spPr>
          <a:xfrm>
            <a:off x="87923" y="149469"/>
            <a:ext cx="969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비속어 알림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D3588-2540-9130-19F3-9D79360CCA9A}"/>
              </a:ext>
            </a:extLst>
          </p:cNvPr>
          <p:cNvSpPr txBox="1"/>
          <p:nvPr/>
        </p:nvSpPr>
        <p:spPr>
          <a:xfrm>
            <a:off x="115035" y="962680"/>
            <a:ext cx="117721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정도가 지나친 비속어 또는 상대방을 괴롭히는 채팅을 작성한 사용자에게 </a:t>
            </a:r>
            <a:r>
              <a:rPr kumimoji="1" lang="ko-KR" altLang="en-US" b="1" u="sng" dirty="0"/>
              <a:t>사이버 </a:t>
            </a:r>
            <a:r>
              <a:rPr kumimoji="1" lang="ko-KR" altLang="en-US" b="1" u="sng" dirty="0" err="1"/>
              <a:t>불링의</a:t>
            </a:r>
            <a:r>
              <a:rPr kumimoji="1" lang="ko-KR" altLang="en-US" b="1" u="sng" dirty="0"/>
              <a:t> 피해에 대한 사례</a:t>
            </a:r>
            <a:r>
              <a:rPr kumimoji="1" lang="ko-KR" altLang="en-US" dirty="0"/>
              <a:t>와 사이버 불링으로 인한 </a:t>
            </a:r>
            <a:r>
              <a:rPr kumimoji="1" lang="ko-KR" altLang="en-US" b="1" u="sng" dirty="0"/>
              <a:t>법적제재 내용을 알려주어 경각심을 갖게 함</a:t>
            </a:r>
            <a:endParaRPr kumimoji="1" lang="en-US" altLang="ko-KR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6D3AF-1AD8-0261-A098-6B02F70D0616}"/>
              </a:ext>
            </a:extLst>
          </p:cNvPr>
          <p:cNvSpPr txBox="1"/>
          <p:nvPr/>
        </p:nvSpPr>
        <p:spPr>
          <a:xfrm>
            <a:off x="4132053" y="2080881"/>
            <a:ext cx="697989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경각심을 줄 수 있는 방법으로는 사례와 법적제재 뿐만 아니라 </a:t>
            </a:r>
            <a:r>
              <a:rPr kumimoji="1" lang="ko-KR" altLang="en-US" b="1" dirty="0">
                <a:solidFill>
                  <a:srgbClr val="CC0C0D"/>
                </a:solidFill>
              </a:rPr>
              <a:t>비속어 사용 시 알림</a:t>
            </a:r>
            <a:r>
              <a:rPr kumimoji="1" lang="ko-KR" altLang="en-US" dirty="0"/>
              <a:t>을 띄우는 방법도 사용 가능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120562-4D9F-437A-422A-AFE08BB94924}"/>
              </a:ext>
            </a:extLst>
          </p:cNvPr>
          <p:cNvSpPr txBox="1"/>
          <p:nvPr/>
        </p:nvSpPr>
        <p:spPr>
          <a:xfrm>
            <a:off x="1818400" y="6378987"/>
            <a:ext cx="1935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피해 사례 및 법적제재 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30D95F-E023-A9ED-FDEC-3AD34D345FDA}"/>
              </a:ext>
            </a:extLst>
          </p:cNvPr>
          <p:cNvGrpSpPr/>
          <p:nvPr/>
        </p:nvGrpSpPr>
        <p:grpSpPr>
          <a:xfrm>
            <a:off x="6241331" y="3212281"/>
            <a:ext cx="3441700" cy="2179310"/>
            <a:chOff x="6241331" y="3212281"/>
            <a:chExt cx="3441700" cy="2179310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4674F398-205C-36A8-CDDB-434D790D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41331" y="3212281"/>
              <a:ext cx="3441700" cy="19177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DFAB04-7515-5045-6BCE-62D78CC2ACBA}"/>
                </a:ext>
              </a:extLst>
            </p:cNvPr>
            <p:cNvSpPr txBox="1"/>
            <p:nvPr/>
          </p:nvSpPr>
          <p:spPr>
            <a:xfrm>
              <a:off x="7326432" y="5129981"/>
              <a:ext cx="1271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100" dirty="0"/>
                <a:t>비속어 사용 알림</a:t>
              </a: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86425855-BC7B-8513-BD1D-75875CF2A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2036" y="1977465"/>
            <a:ext cx="2467874" cy="43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ED045960-11CB-96A9-DAE2-A45D8FF6F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207" y="1977463"/>
            <a:ext cx="2551531" cy="4536055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297F65C-6D96-425C-5C82-089B4B298538}"/>
              </a:ext>
            </a:extLst>
          </p:cNvPr>
          <p:cNvCxnSpPr>
            <a:cxnSpLocks/>
          </p:cNvCxnSpPr>
          <p:nvPr/>
        </p:nvCxnSpPr>
        <p:spPr>
          <a:xfrm>
            <a:off x="0" y="817684"/>
            <a:ext cx="12192000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297F54-4A28-30AF-8B66-8DC03C4D1B20}"/>
              </a:ext>
            </a:extLst>
          </p:cNvPr>
          <p:cNvSpPr txBox="1"/>
          <p:nvPr/>
        </p:nvSpPr>
        <p:spPr>
          <a:xfrm>
            <a:off x="87923" y="149469"/>
            <a:ext cx="7984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/>
              <a:t>비속어 목록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42C0F-B90D-9A7B-F215-79849E23391C}"/>
              </a:ext>
            </a:extLst>
          </p:cNvPr>
          <p:cNvSpPr txBox="1"/>
          <p:nvPr/>
        </p:nvSpPr>
        <p:spPr>
          <a:xfrm>
            <a:off x="115035" y="962680"/>
            <a:ext cx="1169452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지속적으로 비속어를 사용한 사용자에게 자신이 작성한 비속어를 채팅 하듯이 보여줌으로써 자신의 행동을 반성하도록 함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30B3E-0F05-0619-D9E0-A22F4A383A37}"/>
              </a:ext>
            </a:extLst>
          </p:cNvPr>
          <p:cNvSpPr txBox="1"/>
          <p:nvPr/>
        </p:nvSpPr>
        <p:spPr>
          <a:xfrm>
            <a:off x="1702184" y="6527712"/>
            <a:ext cx="2167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사용자가 작성했던 비속어 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2A55B-6937-2274-C91A-5C8E2922048D}"/>
              </a:ext>
            </a:extLst>
          </p:cNvPr>
          <p:cNvSpPr txBox="1"/>
          <p:nvPr/>
        </p:nvSpPr>
        <p:spPr>
          <a:xfrm>
            <a:off x="4132053" y="2080881"/>
            <a:ext cx="747047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u="sng" dirty="0"/>
              <a:t>실제 채팅을 하는 것처럼 알림까지 추가</a:t>
            </a:r>
            <a:r>
              <a:rPr kumimoji="1" lang="ko-KR" altLang="en-US" dirty="0"/>
              <a:t>하여 </a:t>
            </a:r>
            <a:r>
              <a:rPr kumimoji="1" lang="ko-KR" altLang="en-US" b="1" u="sng" dirty="0"/>
              <a:t>가해자에게 피해자의 마음을 느끼도록</a:t>
            </a:r>
            <a:r>
              <a:rPr kumimoji="1" lang="ko-KR" altLang="en-US" dirty="0"/>
              <a:t> 하여 더욱 무분별한 비속어 사용에 대한 경각심을 일깨워 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0956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B297F65C-6D96-425C-5C82-089B4B298538}"/>
              </a:ext>
            </a:extLst>
          </p:cNvPr>
          <p:cNvCxnSpPr>
            <a:cxnSpLocks/>
          </p:cNvCxnSpPr>
          <p:nvPr/>
        </p:nvCxnSpPr>
        <p:spPr>
          <a:xfrm>
            <a:off x="0" y="817684"/>
            <a:ext cx="12192000" cy="0"/>
          </a:xfrm>
          <a:prstGeom prst="line">
            <a:avLst/>
          </a:prstGeom>
          <a:ln w="57150">
            <a:solidFill>
              <a:srgbClr val="5EB4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297F54-4A28-30AF-8B66-8DC03C4D1B20}"/>
              </a:ext>
            </a:extLst>
          </p:cNvPr>
          <p:cNvSpPr txBox="1"/>
          <p:nvPr/>
        </p:nvSpPr>
        <p:spPr>
          <a:xfrm>
            <a:off x="87922" y="149469"/>
            <a:ext cx="941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/>
              <a:t>차별점</a:t>
            </a:r>
            <a:endParaRPr kumimoji="1"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5D03BF-3161-FDC4-A85F-7582425B8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166073"/>
              </p:ext>
            </p:extLst>
          </p:nvPr>
        </p:nvGraphicFramePr>
        <p:xfrm>
          <a:off x="2160984" y="2307365"/>
          <a:ext cx="7870031" cy="333343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0089">
                  <a:extLst>
                    <a:ext uri="{9D8B030D-6E8A-4147-A177-3AD203B41FA5}">
                      <a16:colId xmlns:a16="http://schemas.microsoft.com/office/drawing/2014/main" val="2687535177"/>
                    </a:ext>
                  </a:extLst>
                </a:gridCol>
                <a:gridCol w="3009971">
                  <a:extLst>
                    <a:ext uri="{9D8B030D-6E8A-4147-A177-3AD203B41FA5}">
                      <a16:colId xmlns:a16="http://schemas.microsoft.com/office/drawing/2014/main" val="3179874697"/>
                    </a:ext>
                  </a:extLst>
                </a:gridCol>
                <a:gridCol w="3009971">
                  <a:extLst>
                    <a:ext uri="{9D8B030D-6E8A-4147-A177-3AD203B41FA5}">
                      <a16:colId xmlns:a16="http://schemas.microsoft.com/office/drawing/2014/main" val="3395611860"/>
                    </a:ext>
                  </a:extLst>
                </a:gridCol>
              </a:tblGrid>
              <a:tr h="564372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84845" marR="84845" marT="42423" marB="42423" anchor="ctr">
                    <a:solidFill>
                      <a:srgbClr val="C4EA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기존 필터 앱</a:t>
                      </a:r>
                    </a:p>
                  </a:txBody>
                  <a:tcPr marL="84845" marR="84845" marT="42423" marB="42423" anchor="ctr">
                    <a:solidFill>
                      <a:srgbClr val="C4EA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No Bullying </a:t>
                      </a:r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채팅 필터 앱</a:t>
                      </a:r>
                    </a:p>
                  </a:txBody>
                  <a:tcPr marL="84845" marR="84845" marT="42423" marB="42423" anchor="ctr">
                    <a:solidFill>
                      <a:srgbClr val="C4E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054171"/>
                  </a:ext>
                </a:extLst>
              </a:tr>
              <a:tr h="923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채팅 비속어 감지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 marL="84845" marR="84845" marT="42423" marB="42423" anchor="ctr">
                    <a:solidFill>
                      <a:srgbClr val="E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</a:t>
                      </a:r>
                      <a:endParaRPr lang="ko-KR" altLang="en-US" sz="15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84845" marR="84845" marT="42423" marB="42423" anchor="ctr">
                    <a:solidFill>
                      <a:srgbClr val="E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</a:t>
                      </a:r>
                      <a:endParaRPr lang="ko-KR" altLang="en-US" sz="15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84845" marR="84845" marT="42423" marB="42423" anchor="ctr">
                    <a:solidFill>
                      <a:srgbClr val="E5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986672"/>
                  </a:ext>
                </a:extLst>
              </a:tr>
              <a:tr h="923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비속어 필터 변환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 marL="84845" marR="84845" marT="42423" marB="42423" anchor="ctr">
                    <a:solidFill>
                      <a:srgbClr val="E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</a:t>
                      </a:r>
                      <a:endParaRPr lang="ko-KR" altLang="en-US" sz="15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84845" marR="84845" marT="42423" marB="42423" anchor="ctr">
                    <a:solidFill>
                      <a:srgbClr val="E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</a:t>
                      </a:r>
                      <a:endParaRPr lang="ko-KR" altLang="en-US" sz="15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84845" marR="84845" marT="42423" marB="42423" anchor="ctr">
                    <a:solidFill>
                      <a:srgbClr val="E5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67598"/>
                  </a:ext>
                </a:extLst>
              </a:tr>
              <a:tr h="923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채팅 순화</a:t>
                      </a:r>
                    </a:p>
                  </a:txBody>
                  <a:tcPr marL="84845" marR="84845" marT="42423" marB="42423" anchor="ctr">
                    <a:solidFill>
                      <a:srgbClr val="E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84845" marR="84845" marT="42423" marB="42423" anchor="ctr">
                    <a:solidFill>
                      <a:srgbClr val="E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</a:t>
                      </a:r>
                      <a:endParaRPr lang="ko-KR" altLang="en-US" sz="15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84845" marR="84845" marT="42423" marB="42423" anchor="ctr">
                    <a:solidFill>
                      <a:srgbClr val="E5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6148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7AFED5-41FA-A490-C8D4-B1C47EDC55FF}"/>
              </a:ext>
            </a:extLst>
          </p:cNvPr>
          <p:cNvSpPr txBox="1"/>
          <p:nvPr/>
        </p:nvSpPr>
        <p:spPr>
          <a:xfrm>
            <a:off x="115035" y="962680"/>
            <a:ext cx="1177216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 필터 방식과 같이 비속어 일부를 * 또는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로 대체하거나 비속어 채팅을 차단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추가로 </a:t>
            </a:r>
            <a:r>
              <a:rPr kumimoji="1" lang="ko-KR" altLang="en-US" b="1" u="sng" dirty="0"/>
              <a:t>비방 목적이 아닌 비속어를 순화</a:t>
            </a:r>
            <a:r>
              <a:rPr kumimoji="1" lang="ko-KR" altLang="en-US" dirty="0"/>
              <a:t>하여 채팅 출력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6AAA4-C5AA-4ADA-7644-5BDAE6011509}"/>
              </a:ext>
            </a:extLst>
          </p:cNvPr>
          <p:cNvSpPr txBox="1"/>
          <p:nvPr/>
        </p:nvSpPr>
        <p:spPr>
          <a:xfrm>
            <a:off x="5082743" y="5665159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기존 채팅 필터링과의 차이점</a:t>
            </a:r>
          </a:p>
        </p:txBody>
      </p:sp>
    </p:spTree>
    <p:extLst>
      <p:ext uri="{BB962C8B-B14F-4D97-AF65-F5344CB8AC3E}">
        <p14:creationId xmlns:p14="http://schemas.microsoft.com/office/powerpoint/2010/main" val="4002869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439</Words>
  <Application>Microsoft Macintosh PowerPoint</Application>
  <PresentationFormat>와이드스크린</PresentationFormat>
  <Paragraphs>86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허관</dc:creator>
  <cp:lastModifiedBy>sd a</cp:lastModifiedBy>
  <cp:revision>1</cp:revision>
  <dcterms:created xsi:type="dcterms:W3CDTF">2024-04-12T06:42:40Z</dcterms:created>
  <dcterms:modified xsi:type="dcterms:W3CDTF">2024-05-20T05:43:34Z</dcterms:modified>
</cp:coreProperties>
</file>